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8" name="グループ化 697">
            <a:extLst>
              <a:ext uri="{FF2B5EF4-FFF2-40B4-BE49-F238E27FC236}">
                <a16:creationId xmlns:a16="http://schemas.microsoft.com/office/drawing/2014/main" id="{7CF53741-B449-4946-B801-38E9F5502076}"/>
              </a:ext>
            </a:extLst>
          </p:cNvPr>
          <p:cNvGrpSpPr/>
          <p:nvPr/>
        </p:nvGrpSpPr>
        <p:grpSpPr>
          <a:xfrm>
            <a:off x="568186" y="916675"/>
            <a:ext cx="1196556" cy="1482879"/>
            <a:chOff x="2182424" y="1518774"/>
            <a:chExt cx="1196556" cy="1482879"/>
          </a:xfrm>
        </p:grpSpPr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C159253F-B3B6-4E4F-A3BE-F438C814F558}"/>
                </a:ext>
              </a:extLst>
            </p:cNvPr>
            <p:cNvGrpSpPr/>
            <p:nvPr/>
          </p:nvGrpSpPr>
          <p:grpSpPr>
            <a:xfrm>
              <a:off x="2438272" y="1518774"/>
              <a:ext cx="822595" cy="1451192"/>
              <a:chOff x="2438272" y="1518774"/>
              <a:chExt cx="822595" cy="1451192"/>
            </a:xfrm>
          </p:grpSpPr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0349E4F5-62F7-4C51-ADF2-A07AC3204CDE}"/>
                  </a:ext>
                </a:extLst>
              </p:cNvPr>
              <p:cNvGrpSpPr/>
              <p:nvPr/>
            </p:nvGrpSpPr>
            <p:grpSpPr>
              <a:xfrm>
                <a:off x="2438272" y="151877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725" name="グループ化 724">
                  <a:extLst>
                    <a:ext uri="{FF2B5EF4-FFF2-40B4-BE49-F238E27FC236}">
                      <a16:creationId xmlns:a16="http://schemas.microsoft.com/office/drawing/2014/main" id="{15B07095-B14D-4FD1-BD4C-67A5D4C10756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734" name="片側の 2 つの角を丸めた四角形 1857">
                    <a:extLst>
                      <a:ext uri="{FF2B5EF4-FFF2-40B4-BE49-F238E27FC236}">
                        <a16:creationId xmlns:a16="http://schemas.microsoft.com/office/drawing/2014/main" id="{77107613-E4CC-4809-8F63-1334A0D794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35" name="フリーフォーム 1858">
                    <a:extLst>
                      <a:ext uri="{FF2B5EF4-FFF2-40B4-BE49-F238E27FC236}">
                        <a16:creationId xmlns:a16="http://schemas.microsoft.com/office/drawing/2014/main" id="{35D83C86-D8A0-4526-9933-C3F17B00932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36" name="グループ化 735">
                    <a:extLst>
                      <a:ext uri="{FF2B5EF4-FFF2-40B4-BE49-F238E27FC236}">
                        <a16:creationId xmlns:a16="http://schemas.microsoft.com/office/drawing/2014/main" id="{FDB1A7C9-196A-4F6B-918A-FEA0B1854A22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743" name="円/楕円 838">
                      <a:extLst>
                        <a:ext uri="{FF2B5EF4-FFF2-40B4-BE49-F238E27FC236}">
                          <a16:creationId xmlns:a16="http://schemas.microsoft.com/office/drawing/2014/main" id="{88DC2369-82EA-43CE-8BEE-0216949A0C4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4" name="円/楕円 839">
                      <a:extLst>
                        <a:ext uri="{FF2B5EF4-FFF2-40B4-BE49-F238E27FC236}">
                          <a16:creationId xmlns:a16="http://schemas.microsoft.com/office/drawing/2014/main" id="{4DD7611A-3C10-4C9F-B7F0-A4F41C7012C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37" name="円/楕円 840">
                    <a:extLst>
                      <a:ext uri="{FF2B5EF4-FFF2-40B4-BE49-F238E27FC236}">
                        <a16:creationId xmlns:a16="http://schemas.microsoft.com/office/drawing/2014/main" id="{9C7C746B-FB45-4BB6-B07B-B68133707DD8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38" name="フリーフォーム 1861">
                    <a:extLst>
                      <a:ext uri="{FF2B5EF4-FFF2-40B4-BE49-F238E27FC236}">
                        <a16:creationId xmlns:a16="http://schemas.microsoft.com/office/drawing/2014/main" id="{461DC3AD-E9FF-4295-A034-B2B9A787E85F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39" name="フリーフォーム 1871">
                    <a:extLst>
                      <a:ext uri="{FF2B5EF4-FFF2-40B4-BE49-F238E27FC236}">
                        <a16:creationId xmlns:a16="http://schemas.microsoft.com/office/drawing/2014/main" id="{A6EE3F9D-3574-47D8-A1BD-B22D6ADB7E30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40" name="グループ化 739">
                    <a:extLst>
                      <a:ext uri="{FF2B5EF4-FFF2-40B4-BE49-F238E27FC236}">
                        <a16:creationId xmlns:a16="http://schemas.microsoft.com/office/drawing/2014/main" id="{DF63E614-D01C-4148-93B6-CB3C0BEFDC10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74716"/>
                    <a:chOff x="-298046" y="4932818"/>
                    <a:chExt cx="513820" cy="74716"/>
                  </a:xfrm>
                </p:grpSpPr>
                <p:sp>
                  <p:nvSpPr>
                    <p:cNvPr id="741" name="フリーフォーム 1878">
                      <a:extLst>
                        <a:ext uri="{FF2B5EF4-FFF2-40B4-BE49-F238E27FC236}">
                          <a16:creationId xmlns:a16="http://schemas.microsoft.com/office/drawing/2014/main" id="{8E0939CF-2474-48E6-81F8-DE3FD3F28B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2" name="フリーフォーム 1879">
                      <a:extLst>
                        <a:ext uri="{FF2B5EF4-FFF2-40B4-BE49-F238E27FC236}">
                          <a16:creationId xmlns:a16="http://schemas.microsoft.com/office/drawing/2014/main" id="{858CE041-6E70-401C-84FC-273B6C86BC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726" name="グループ化 725">
                  <a:extLst>
                    <a:ext uri="{FF2B5EF4-FFF2-40B4-BE49-F238E27FC236}">
                      <a16:creationId xmlns:a16="http://schemas.microsoft.com/office/drawing/2014/main" id="{95551574-C7CA-4100-9E07-34201E197A6C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727" name="片側の 2 つの角を丸めた四角形 1850">
                    <a:extLst>
                      <a:ext uri="{FF2B5EF4-FFF2-40B4-BE49-F238E27FC236}">
                        <a16:creationId xmlns:a16="http://schemas.microsoft.com/office/drawing/2014/main" id="{FB6D1C9A-2362-4B70-9046-F864448A9521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28" name="グループ化 727">
                    <a:extLst>
                      <a:ext uri="{FF2B5EF4-FFF2-40B4-BE49-F238E27FC236}">
                        <a16:creationId xmlns:a16="http://schemas.microsoft.com/office/drawing/2014/main" id="{A6BEDA96-1C71-4EA2-87EB-5066527928CE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32" name="台形 731">
                      <a:extLst>
                        <a:ext uri="{FF2B5EF4-FFF2-40B4-BE49-F238E27FC236}">
                          <a16:creationId xmlns:a16="http://schemas.microsoft.com/office/drawing/2014/main" id="{1A41D780-927A-41B1-9324-7AB971506A5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3" name="台形 732">
                      <a:extLst>
                        <a:ext uri="{FF2B5EF4-FFF2-40B4-BE49-F238E27FC236}">
                          <a16:creationId xmlns:a16="http://schemas.microsoft.com/office/drawing/2014/main" id="{57465B63-69E7-4CAA-8C67-BF9676A5B3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C9841306-DA03-45C3-B347-7E024827160C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30" name="直角三角形 729">
                      <a:extLst>
                        <a:ext uri="{FF2B5EF4-FFF2-40B4-BE49-F238E27FC236}">
                          <a16:creationId xmlns:a16="http://schemas.microsoft.com/office/drawing/2014/main" id="{38B9F371-8AAA-42C7-B1DE-9813C406AD2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1" name="直角三角形 730">
                      <a:extLst>
                        <a:ext uri="{FF2B5EF4-FFF2-40B4-BE49-F238E27FC236}">
                          <a16:creationId xmlns:a16="http://schemas.microsoft.com/office/drawing/2014/main" id="{D716C469-0703-4C86-A36F-0C9212CF660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F01881D0-E536-452C-8359-A40F9D379B45}"/>
                  </a:ext>
                </a:extLst>
              </p:cNvPr>
              <p:cNvGrpSpPr/>
              <p:nvPr/>
            </p:nvGrpSpPr>
            <p:grpSpPr>
              <a:xfrm>
                <a:off x="2680368" y="2226202"/>
                <a:ext cx="332177" cy="119462"/>
                <a:chOff x="6392327" y="4996299"/>
                <a:chExt cx="346790" cy="130475"/>
              </a:xfrm>
            </p:grpSpPr>
            <p:sp>
              <p:nvSpPr>
                <p:cNvPr id="723" name="円/楕円 16">
                  <a:extLst>
                    <a:ext uri="{FF2B5EF4-FFF2-40B4-BE49-F238E27FC236}">
                      <a16:creationId xmlns:a16="http://schemas.microsoft.com/office/drawing/2014/main" id="{600A5742-0272-496B-8A7F-3141C887367E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4" name="円/楕円 16">
                  <a:extLst>
                    <a:ext uri="{FF2B5EF4-FFF2-40B4-BE49-F238E27FC236}">
                      <a16:creationId xmlns:a16="http://schemas.microsoft.com/office/drawing/2014/main" id="{FB7894AE-A915-494B-9C0E-8CD23F1FCF26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21" name="フリーフォーム 2183">
                <a:extLst>
                  <a:ext uri="{FF2B5EF4-FFF2-40B4-BE49-F238E27FC236}">
                    <a16:creationId xmlns:a16="http://schemas.microsoft.com/office/drawing/2014/main" id="{6F1DC081-5D1B-4B7A-A862-C0AFF3C613FB}"/>
                  </a:ext>
                </a:extLst>
              </p:cNvPr>
              <p:cNvSpPr/>
              <p:nvPr/>
            </p:nvSpPr>
            <p:spPr>
              <a:xfrm>
                <a:off x="2582548" y="1987104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22" name="フリーフォーム 2184">
                <a:extLst>
                  <a:ext uri="{FF2B5EF4-FFF2-40B4-BE49-F238E27FC236}">
                    <a16:creationId xmlns:a16="http://schemas.microsoft.com/office/drawing/2014/main" id="{EB9149B5-2C71-4207-9243-A96965A41376}"/>
                  </a:ext>
                </a:extLst>
              </p:cNvPr>
              <p:cNvSpPr/>
              <p:nvPr/>
            </p:nvSpPr>
            <p:spPr>
              <a:xfrm>
                <a:off x="2903223" y="1987104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4122231B-AF35-4433-BC23-1A241852982B}"/>
                </a:ext>
              </a:extLst>
            </p:cNvPr>
            <p:cNvGrpSpPr/>
            <p:nvPr/>
          </p:nvGrpSpPr>
          <p:grpSpPr>
            <a:xfrm>
              <a:off x="2994971" y="1938720"/>
              <a:ext cx="384009" cy="1016013"/>
              <a:chOff x="-1237212" y="4644497"/>
              <a:chExt cx="384009" cy="1016013"/>
            </a:xfrm>
          </p:grpSpPr>
          <p:sp>
            <p:nvSpPr>
              <p:cNvPr id="708" name="角丸四角形 177">
                <a:extLst>
                  <a:ext uri="{FF2B5EF4-FFF2-40B4-BE49-F238E27FC236}">
                    <a16:creationId xmlns:a16="http://schemas.microsoft.com/office/drawing/2014/main" id="{C588349C-5E0B-445B-821E-2221CE053A17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A7D1DE83-8912-482A-9147-E16F8D6D07F5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13" name="グループ化 712">
                  <a:extLst>
                    <a:ext uri="{FF2B5EF4-FFF2-40B4-BE49-F238E27FC236}">
                      <a16:creationId xmlns:a16="http://schemas.microsoft.com/office/drawing/2014/main" id="{9F6C6958-5521-40C0-9488-A654FE68F60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15" name="四角形: 角を丸くする 714">
                    <a:extLst>
                      <a:ext uri="{FF2B5EF4-FFF2-40B4-BE49-F238E27FC236}">
                        <a16:creationId xmlns:a16="http://schemas.microsoft.com/office/drawing/2014/main" id="{4424CB35-107D-463E-BD3A-DCA28F9601A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16" name="四角形: 角を丸くする 715">
                    <a:extLst>
                      <a:ext uri="{FF2B5EF4-FFF2-40B4-BE49-F238E27FC236}">
                        <a16:creationId xmlns:a16="http://schemas.microsoft.com/office/drawing/2014/main" id="{19ACEA70-BD5A-483E-997E-C0B7CBFE121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F457AABE-0E1B-43F8-89B4-936D553220E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18" name="フリーフォーム: 図形 717">
                    <a:extLst>
                      <a:ext uri="{FF2B5EF4-FFF2-40B4-BE49-F238E27FC236}">
                        <a16:creationId xmlns:a16="http://schemas.microsoft.com/office/drawing/2014/main" id="{016C53E9-7D87-4AA7-8AC7-3A47F0FDDF8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328BBB67-079F-4FA9-B148-12574F02766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3BC16E5D-FDFD-4886-94CE-20B86484F7DE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711" name="台形 710">
                  <a:extLst>
                    <a:ext uri="{FF2B5EF4-FFF2-40B4-BE49-F238E27FC236}">
                      <a16:creationId xmlns:a16="http://schemas.microsoft.com/office/drawing/2014/main" id="{F0DFC32C-78AA-491C-9A31-C25C3D20D2EC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2" name="片側の 2 つの角を丸めた四角形 186">
                  <a:extLst>
                    <a:ext uri="{FF2B5EF4-FFF2-40B4-BE49-F238E27FC236}">
                      <a16:creationId xmlns:a16="http://schemas.microsoft.com/office/drawing/2014/main" id="{65E99B7E-2A44-4E42-BDD5-87B2CE2DA354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66D8F464-EF59-4844-B019-C83257DD65AD}"/>
                </a:ext>
              </a:extLst>
            </p:cNvPr>
            <p:cNvGrpSpPr/>
            <p:nvPr/>
          </p:nvGrpSpPr>
          <p:grpSpPr>
            <a:xfrm>
              <a:off x="2182424" y="2209161"/>
              <a:ext cx="432618" cy="792492"/>
              <a:chOff x="3177648" y="923566"/>
              <a:chExt cx="815554" cy="1493973"/>
            </a:xfrm>
          </p:grpSpPr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252CB3E5-651F-4C39-B035-5AA52F68C6D3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706" name="角丸四角形 4">
                  <a:extLst>
                    <a:ext uri="{FF2B5EF4-FFF2-40B4-BE49-F238E27FC236}">
                      <a16:creationId xmlns:a16="http://schemas.microsoft.com/office/drawing/2014/main" id="{D1BD72D6-D82C-4CD1-8E4A-A183D74AB0FC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7" name="円/楕円 6">
                  <a:extLst>
                    <a:ext uri="{FF2B5EF4-FFF2-40B4-BE49-F238E27FC236}">
                      <a16:creationId xmlns:a16="http://schemas.microsoft.com/office/drawing/2014/main" id="{FC795250-07B1-4251-AFB7-CA369F53945B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D0380086-40B7-4C27-AA30-90E9338F4429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704" name="台形 703">
                  <a:extLst>
                    <a:ext uri="{FF2B5EF4-FFF2-40B4-BE49-F238E27FC236}">
                      <a16:creationId xmlns:a16="http://schemas.microsoft.com/office/drawing/2014/main" id="{C84E1216-59D6-4C24-B6DE-4CEBAD20055A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5" name="片側の 2 つの角を丸めた四角形 151">
                  <a:extLst>
                    <a:ext uri="{FF2B5EF4-FFF2-40B4-BE49-F238E27FC236}">
                      <a16:creationId xmlns:a16="http://schemas.microsoft.com/office/drawing/2014/main" id="{6AB18614-DDE3-49C7-9F67-83448EB8F01E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310961F6-C8D8-489C-9820-D822957C8617}"/>
              </a:ext>
            </a:extLst>
          </p:cNvPr>
          <p:cNvGrpSpPr/>
          <p:nvPr/>
        </p:nvGrpSpPr>
        <p:grpSpPr>
          <a:xfrm>
            <a:off x="2457371" y="991569"/>
            <a:ext cx="1198174" cy="1407985"/>
            <a:chOff x="3295232" y="1593668"/>
            <a:chExt cx="1198174" cy="1407985"/>
          </a:xfrm>
        </p:grpSpPr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623B237C-7308-4CA4-8EF5-57C7E3433E4C}"/>
                </a:ext>
              </a:extLst>
            </p:cNvPr>
            <p:cNvGrpSpPr/>
            <p:nvPr/>
          </p:nvGrpSpPr>
          <p:grpSpPr>
            <a:xfrm>
              <a:off x="3601495" y="1593668"/>
              <a:ext cx="719603" cy="1376298"/>
              <a:chOff x="3601495" y="1593668"/>
              <a:chExt cx="719603" cy="1376298"/>
            </a:xfrm>
          </p:grpSpPr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4E291BCB-1245-4324-B4B8-8A780DA1D785}"/>
                  </a:ext>
                </a:extLst>
              </p:cNvPr>
              <p:cNvGrpSpPr/>
              <p:nvPr/>
            </p:nvGrpSpPr>
            <p:grpSpPr>
              <a:xfrm>
                <a:off x="3601495" y="159366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63B9EF8D-A22C-4F7E-905E-22E156A3A0CA}"/>
                    </a:ext>
                  </a:extLst>
                </p:cNvPr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781" name="片側の 2 つの角を丸めた四角形 1901">
                    <a:extLst>
                      <a:ext uri="{FF2B5EF4-FFF2-40B4-BE49-F238E27FC236}">
                        <a16:creationId xmlns:a16="http://schemas.microsoft.com/office/drawing/2014/main" id="{0E5B2308-37FF-443E-829C-0967FD069E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F234DD12-E008-47F1-BB5F-AF5BF81909EA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792" name="円/楕円 834">
                      <a:extLst>
                        <a:ext uri="{FF2B5EF4-FFF2-40B4-BE49-F238E27FC236}">
                          <a16:creationId xmlns:a16="http://schemas.microsoft.com/office/drawing/2014/main" id="{7E03BB42-E7F3-4F0D-BF85-3A546F0C0E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円/楕円 835">
                      <a:extLst>
                        <a:ext uri="{FF2B5EF4-FFF2-40B4-BE49-F238E27FC236}">
                          <a16:creationId xmlns:a16="http://schemas.microsoft.com/office/drawing/2014/main" id="{DF9DE49F-BB4F-49D5-BAE2-456D9A7D8C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94" name="円/楕円 836">
                      <a:extLst>
                        <a:ext uri="{FF2B5EF4-FFF2-40B4-BE49-F238E27FC236}">
                          <a16:creationId xmlns:a16="http://schemas.microsoft.com/office/drawing/2014/main" id="{D5BD7C9A-0770-4734-A7D3-E365DC48E1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円/楕円 837">
                      <a:extLst>
                        <a:ext uri="{FF2B5EF4-FFF2-40B4-BE49-F238E27FC236}">
                          <a16:creationId xmlns:a16="http://schemas.microsoft.com/office/drawing/2014/main" id="{7CF60253-0841-4444-987B-33563E9585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0B03AE4C-79D2-48E5-BF8C-2C8E29972F0B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790" name="円/楕円 838">
                      <a:extLst>
                        <a:ext uri="{FF2B5EF4-FFF2-40B4-BE49-F238E27FC236}">
                          <a16:creationId xmlns:a16="http://schemas.microsoft.com/office/drawing/2014/main" id="{344F8232-40AF-4EC0-9D73-F6365E4114C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円/楕円 839">
                      <a:extLst>
                        <a:ext uri="{FF2B5EF4-FFF2-40B4-BE49-F238E27FC236}">
                          <a16:creationId xmlns:a16="http://schemas.microsoft.com/office/drawing/2014/main" id="{3D6DF098-11DE-42A7-8649-BBBD373E259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4" name="円/楕円 840">
                    <a:extLst>
                      <a:ext uri="{FF2B5EF4-FFF2-40B4-BE49-F238E27FC236}">
                        <a16:creationId xmlns:a16="http://schemas.microsoft.com/office/drawing/2014/main" id="{D84A2056-AD4C-4E95-8737-0B44CB554007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2E7F3B60-155E-460F-BE7F-0FD934DCDDF9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45719"/>
                    <a:chOff x="829336" y="4897338"/>
                    <a:chExt cx="467970" cy="45719"/>
                  </a:xfrm>
                </p:grpSpPr>
                <p:sp>
                  <p:nvSpPr>
                    <p:cNvPr id="788" name="フローチャート: 端子 685">
                      <a:extLst>
                        <a:ext uri="{FF2B5EF4-FFF2-40B4-BE49-F238E27FC236}">
                          <a16:creationId xmlns:a16="http://schemas.microsoft.com/office/drawing/2014/main" id="{7B6018BF-68CC-442B-82F7-223BC3A2C3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フローチャート: 端子 686">
                      <a:extLst>
                        <a:ext uri="{FF2B5EF4-FFF2-40B4-BE49-F238E27FC236}">
                          <a16:creationId xmlns:a16="http://schemas.microsoft.com/office/drawing/2014/main" id="{5DEE2BB8-2B9D-4587-B6F6-11CDFC17937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6" name="台形 785">
                    <a:extLst>
                      <a:ext uri="{FF2B5EF4-FFF2-40B4-BE49-F238E27FC236}">
                        <a16:creationId xmlns:a16="http://schemas.microsoft.com/office/drawing/2014/main" id="{1B4A7CCE-B93B-422B-A34E-460DE22402D3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7" name="フリーフォーム 1907">
                    <a:extLst>
                      <a:ext uri="{FF2B5EF4-FFF2-40B4-BE49-F238E27FC236}">
                        <a16:creationId xmlns:a16="http://schemas.microsoft.com/office/drawing/2014/main" id="{30359651-2F81-4E32-B2F0-442CA94B54FE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7FFCA179-ABF5-49D1-952B-B4268F192773}"/>
                    </a:ext>
                  </a:extLst>
                </p:cNvPr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774" name="片側の 2 つの角を丸めた四角形 1894">
                    <a:extLst>
                      <a:ext uri="{FF2B5EF4-FFF2-40B4-BE49-F238E27FC236}">
                        <a16:creationId xmlns:a16="http://schemas.microsoft.com/office/drawing/2014/main" id="{164EFBEF-8D1D-4E0E-895F-57664CDEAB1F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75" name="グループ化 774">
                    <a:extLst>
                      <a:ext uri="{FF2B5EF4-FFF2-40B4-BE49-F238E27FC236}">
                        <a16:creationId xmlns:a16="http://schemas.microsoft.com/office/drawing/2014/main" id="{318C24CA-1955-45B6-A884-59D7044B29AD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79" name="台形 778">
                      <a:extLst>
                        <a:ext uri="{FF2B5EF4-FFF2-40B4-BE49-F238E27FC236}">
                          <a16:creationId xmlns:a16="http://schemas.microsoft.com/office/drawing/2014/main" id="{70D3E112-2A53-4ADB-8253-788389760F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0" name="台形 779">
                      <a:extLst>
                        <a:ext uri="{FF2B5EF4-FFF2-40B4-BE49-F238E27FC236}">
                          <a16:creationId xmlns:a16="http://schemas.microsoft.com/office/drawing/2014/main" id="{BC8677D5-B356-405C-B99B-18972407F3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76" name="グループ化 775">
                    <a:extLst>
                      <a:ext uri="{FF2B5EF4-FFF2-40B4-BE49-F238E27FC236}">
                        <a16:creationId xmlns:a16="http://schemas.microsoft.com/office/drawing/2014/main" id="{C061F90C-DA57-47F5-888E-8BEEF5EE1B93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77" name="直角三角形 776">
                      <a:extLst>
                        <a:ext uri="{FF2B5EF4-FFF2-40B4-BE49-F238E27FC236}">
                          <a16:creationId xmlns:a16="http://schemas.microsoft.com/office/drawing/2014/main" id="{E73DA8D4-5D95-4D21-909D-A868C22037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78" name="直角三角形 777">
                      <a:extLst>
                        <a:ext uri="{FF2B5EF4-FFF2-40B4-BE49-F238E27FC236}">
                          <a16:creationId xmlns:a16="http://schemas.microsoft.com/office/drawing/2014/main" id="{FEE21F02-03CB-4384-83CB-385915038EC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4B7AD8B0-F912-49E7-8DC6-0F703B003A65}"/>
                  </a:ext>
                </a:extLst>
              </p:cNvPr>
              <p:cNvGrpSpPr/>
              <p:nvPr/>
            </p:nvGrpSpPr>
            <p:grpSpPr>
              <a:xfrm>
                <a:off x="3792968" y="2209362"/>
                <a:ext cx="332177" cy="119462"/>
                <a:chOff x="6392327" y="4996299"/>
                <a:chExt cx="346790" cy="130475"/>
              </a:xfrm>
            </p:grpSpPr>
            <p:sp>
              <p:nvSpPr>
                <p:cNvPr id="770" name="円/楕円 16">
                  <a:extLst>
                    <a:ext uri="{FF2B5EF4-FFF2-40B4-BE49-F238E27FC236}">
                      <a16:creationId xmlns:a16="http://schemas.microsoft.com/office/drawing/2014/main" id="{37F92CE5-EBFE-497B-93ED-5A900AF7DD4B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1" name="円/楕円 16">
                  <a:extLst>
                    <a:ext uri="{FF2B5EF4-FFF2-40B4-BE49-F238E27FC236}">
                      <a16:creationId xmlns:a16="http://schemas.microsoft.com/office/drawing/2014/main" id="{02487BAE-6285-4598-93BC-6D343EA7CF05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68" name="円/楕円 937">
                <a:extLst>
                  <a:ext uri="{FF2B5EF4-FFF2-40B4-BE49-F238E27FC236}">
                    <a16:creationId xmlns:a16="http://schemas.microsoft.com/office/drawing/2014/main" id="{DB85C7C9-0271-4010-936C-E22633475FF9}"/>
                  </a:ext>
                </a:extLst>
              </p:cNvPr>
              <p:cNvSpPr/>
              <p:nvPr/>
            </p:nvSpPr>
            <p:spPr>
              <a:xfrm>
                <a:off x="3716969" y="1930948"/>
                <a:ext cx="165685" cy="75115"/>
              </a:xfrm>
              <a:custGeom>
                <a:avLst/>
                <a:gdLst/>
                <a:ahLst/>
                <a:cxnLst/>
                <a:rect l="l" t="t" r="r" b="b"/>
                <a:pathLst>
                  <a:path w="213220" h="79903">
                    <a:moveTo>
                      <a:pt x="106610" y="0"/>
                    </a:moveTo>
                    <a:cubicBezTo>
                      <a:pt x="160166" y="0"/>
                      <a:pt x="204871" y="34066"/>
                      <a:pt x="213220" y="79903"/>
                    </a:cubicBezTo>
                    <a:cubicBezTo>
                      <a:pt x="185555" y="62668"/>
                      <a:pt x="147952" y="52472"/>
                      <a:pt x="106610" y="52472"/>
                    </a:cubicBezTo>
                    <a:cubicBezTo>
                      <a:pt x="65268" y="52472"/>
                      <a:pt x="27665" y="62668"/>
                      <a:pt x="0" y="79903"/>
                    </a:cubicBezTo>
                    <a:cubicBezTo>
                      <a:pt x="8349" y="34066"/>
                      <a:pt x="53054" y="0"/>
                      <a:pt x="1066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9" name="円/楕円 937">
                <a:extLst>
                  <a:ext uri="{FF2B5EF4-FFF2-40B4-BE49-F238E27FC236}">
                    <a16:creationId xmlns:a16="http://schemas.microsoft.com/office/drawing/2014/main" id="{49858A2B-2A75-4917-8402-A4F34D38AF15}"/>
                  </a:ext>
                </a:extLst>
              </p:cNvPr>
              <p:cNvSpPr/>
              <p:nvPr/>
            </p:nvSpPr>
            <p:spPr>
              <a:xfrm>
                <a:off x="4041720" y="1930948"/>
                <a:ext cx="165685" cy="75115"/>
              </a:xfrm>
              <a:custGeom>
                <a:avLst/>
                <a:gdLst/>
                <a:ahLst/>
                <a:cxnLst/>
                <a:rect l="l" t="t" r="r" b="b"/>
                <a:pathLst>
                  <a:path w="213220" h="79903">
                    <a:moveTo>
                      <a:pt x="106610" y="0"/>
                    </a:moveTo>
                    <a:cubicBezTo>
                      <a:pt x="160166" y="0"/>
                      <a:pt x="204871" y="34066"/>
                      <a:pt x="213220" y="79903"/>
                    </a:cubicBezTo>
                    <a:cubicBezTo>
                      <a:pt x="185555" y="62668"/>
                      <a:pt x="147952" y="52472"/>
                      <a:pt x="106610" y="52472"/>
                    </a:cubicBezTo>
                    <a:cubicBezTo>
                      <a:pt x="65268" y="52472"/>
                      <a:pt x="27665" y="62668"/>
                      <a:pt x="0" y="79903"/>
                    </a:cubicBezTo>
                    <a:cubicBezTo>
                      <a:pt x="8349" y="34066"/>
                      <a:pt x="53054" y="0"/>
                      <a:pt x="1066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9F36392B-F87A-4444-B5E8-1812B173EF19}"/>
                </a:ext>
              </a:extLst>
            </p:cNvPr>
            <p:cNvGrpSpPr/>
            <p:nvPr/>
          </p:nvGrpSpPr>
          <p:grpSpPr>
            <a:xfrm>
              <a:off x="4109397" y="1938720"/>
              <a:ext cx="384009" cy="1016013"/>
              <a:chOff x="-1237212" y="4644497"/>
              <a:chExt cx="384009" cy="1016013"/>
            </a:xfrm>
          </p:grpSpPr>
          <p:sp>
            <p:nvSpPr>
              <p:cNvPr id="755" name="角丸四角形 177">
                <a:extLst>
                  <a:ext uri="{FF2B5EF4-FFF2-40B4-BE49-F238E27FC236}">
                    <a16:creationId xmlns:a16="http://schemas.microsoft.com/office/drawing/2014/main" id="{2F431C38-AAB1-4F62-9193-1CD5AA97FB39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A152E631-187D-42FF-8C03-BA2D81919949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99708C10-4675-4FB5-96E6-CB1B1DE745D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62" name="四角形: 角を丸くする 761">
                    <a:extLst>
                      <a:ext uri="{FF2B5EF4-FFF2-40B4-BE49-F238E27FC236}">
                        <a16:creationId xmlns:a16="http://schemas.microsoft.com/office/drawing/2014/main" id="{39E341C9-207B-41A0-8442-0FA627A2926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3" name="四角形: 角を丸くする 762">
                    <a:extLst>
                      <a:ext uri="{FF2B5EF4-FFF2-40B4-BE49-F238E27FC236}">
                        <a16:creationId xmlns:a16="http://schemas.microsoft.com/office/drawing/2014/main" id="{C6492D1F-BAE0-4B7A-804A-8E59FC277AD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2D7F8999-D2B9-49F9-BC4B-15FDC968439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CE51F18A-5EFD-4488-ACEE-CCADEE8C53A7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50A3BB98-96DF-4726-A88E-BB919DD287D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D16AE784-146A-44E0-A8A4-179256F89729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758" name="台形 757">
                  <a:extLst>
                    <a:ext uri="{FF2B5EF4-FFF2-40B4-BE49-F238E27FC236}">
                      <a16:creationId xmlns:a16="http://schemas.microsoft.com/office/drawing/2014/main" id="{7FE5A4CA-A51A-4511-A3E2-560748F83CB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9" name="片側の 2 つの角を丸めた四角形 186">
                  <a:extLst>
                    <a:ext uri="{FF2B5EF4-FFF2-40B4-BE49-F238E27FC236}">
                      <a16:creationId xmlns:a16="http://schemas.microsoft.com/office/drawing/2014/main" id="{33DBC117-231A-46A6-B5FB-981B0148AC29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CF40CB40-1A92-4063-A2FB-55237239EC19}"/>
                </a:ext>
              </a:extLst>
            </p:cNvPr>
            <p:cNvGrpSpPr/>
            <p:nvPr/>
          </p:nvGrpSpPr>
          <p:grpSpPr>
            <a:xfrm>
              <a:off x="3295232" y="2209161"/>
              <a:ext cx="432618" cy="792492"/>
              <a:chOff x="3177648" y="923566"/>
              <a:chExt cx="815554" cy="1493973"/>
            </a:xfrm>
          </p:grpSpPr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DADCDD61-D430-4C38-873B-919AEA383DC8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753" name="角丸四角形 4">
                  <a:extLst>
                    <a:ext uri="{FF2B5EF4-FFF2-40B4-BE49-F238E27FC236}">
                      <a16:creationId xmlns:a16="http://schemas.microsoft.com/office/drawing/2014/main" id="{3C18D657-EEF9-4346-BCCB-2DBC81874A91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4" name="円/楕円 6">
                  <a:extLst>
                    <a:ext uri="{FF2B5EF4-FFF2-40B4-BE49-F238E27FC236}">
                      <a16:creationId xmlns:a16="http://schemas.microsoft.com/office/drawing/2014/main" id="{EBD59EB2-8542-48A6-9846-C52EFC38E8CB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38F12216-9497-4170-A214-FF0A98CD834F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751" name="台形 750">
                  <a:extLst>
                    <a:ext uri="{FF2B5EF4-FFF2-40B4-BE49-F238E27FC236}">
                      <a16:creationId xmlns:a16="http://schemas.microsoft.com/office/drawing/2014/main" id="{AB811DDE-60CC-43C6-B480-367F0F9A8AF3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2" name="片側の 2 つの角を丸めた四角形 151">
                  <a:extLst>
                    <a:ext uri="{FF2B5EF4-FFF2-40B4-BE49-F238E27FC236}">
                      <a16:creationId xmlns:a16="http://schemas.microsoft.com/office/drawing/2014/main" id="{1C78A1FE-D6BD-463B-937B-60972E3CE0DE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90528EC6-400B-4D46-8C7D-3748DC9C7D9B}"/>
              </a:ext>
            </a:extLst>
          </p:cNvPr>
          <p:cNvGrpSpPr/>
          <p:nvPr/>
        </p:nvGrpSpPr>
        <p:grpSpPr>
          <a:xfrm>
            <a:off x="6227115" y="1013532"/>
            <a:ext cx="1191030" cy="1386022"/>
            <a:chOff x="5581232" y="1615631"/>
            <a:chExt cx="1191030" cy="1386022"/>
          </a:xfrm>
        </p:grpSpPr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3CC34524-56E2-4273-98D5-46C9F3747DD1}"/>
                </a:ext>
              </a:extLst>
            </p:cNvPr>
            <p:cNvGrpSpPr/>
            <p:nvPr/>
          </p:nvGrpSpPr>
          <p:grpSpPr>
            <a:xfrm>
              <a:off x="5882596" y="1615631"/>
              <a:ext cx="719603" cy="1354335"/>
              <a:chOff x="5882596" y="1615631"/>
              <a:chExt cx="719603" cy="1354335"/>
            </a:xfrm>
          </p:grpSpPr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39D8168A-EA4D-48EC-9A46-274AF50961BD}"/>
                  </a:ext>
                </a:extLst>
              </p:cNvPr>
              <p:cNvGrpSpPr/>
              <p:nvPr/>
            </p:nvGrpSpPr>
            <p:grpSpPr>
              <a:xfrm>
                <a:off x="5882596" y="161563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827" name="グループ化 826">
                  <a:extLst>
                    <a:ext uri="{FF2B5EF4-FFF2-40B4-BE49-F238E27FC236}">
                      <a16:creationId xmlns:a16="http://schemas.microsoft.com/office/drawing/2014/main" id="{130843B7-B098-45A9-A7AF-EAA83D48630A}"/>
                    </a:ext>
                  </a:extLst>
                </p:cNvPr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836" name="片側の 2 つの角を丸めた四角形 2015">
                    <a:extLst>
                      <a:ext uri="{FF2B5EF4-FFF2-40B4-BE49-F238E27FC236}">
                        <a16:creationId xmlns:a16="http://schemas.microsoft.com/office/drawing/2014/main" id="{87B17E1B-7466-4D64-8844-FAC776A1B4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7" name="フリーフォーム 2016">
                    <a:extLst>
                      <a:ext uri="{FF2B5EF4-FFF2-40B4-BE49-F238E27FC236}">
                        <a16:creationId xmlns:a16="http://schemas.microsoft.com/office/drawing/2014/main" id="{DBDAECEB-C9C6-4B00-A61B-A8020C014480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38" name="グループ化 837">
                    <a:extLst>
                      <a:ext uri="{FF2B5EF4-FFF2-40B4-BE49-F238E27FC236}">
                        <a16:creationId xmlns:a16="http://schemas.microsoft.com/office/drawing/2014/main" id="{CB69FD61-6588-4B1B-B19D-F44744840B93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845" name="円/楕円 774">
                      <a:extLst>
                        <a:ext uri="{FF2B5EF4-FFF2-40B4-BE49-F238E27FC236}">
                          <a16:creationId xmlns:a16="http://schemas.microsoft.com/office/drawing/2014/main" id="{B227472A-625E-47BA-9967-A72B1B7595C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6" name="円/楕円 775">
                      <a:extLst>
                        <a:ext uri="{FF2B5EF4-FFF2-40B4-BE49-F238E27FC236}">
                          <a16:creationId xmlns:a16="http://schemas.microsoft.com/office/drawing/2014/main" id="{F2468B47-3958-45DF-B60D-866AC6B2C02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39" name="円/楕円 776">
                    <a:extLst>
                      <a:ext uri="{FF2B5EF4-FFF2-40B4-BE49-F238E27FC236}">
                        <a16:creationId xmlns:a16="http://schemas.microsoft.com/office/drawing/2014/main" id="{995FB965-29D5-421B-893D-5690B8BD40E6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0" name="フリーフォーム 2019">
                    <a:extLst>
                      <a:ext uri="{FF2B5EF4-FFF2-40B4-BE49-F238E27FC236}">
                        <a16:creationId xmlns:a16="http://schemas.microsoft.com/office/drawing/2014/main" id="{780DAB87-2C16-4EA2-9BDD-94C5A20860C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41" name="グループ化 840">
                    <a:extLst>
                      <a:ext uri="{FF2B5EF4-FFF2-40B4-BE49-F238E27FC236}">
                        <a16:creationId xmlns:a16="http://schemas.microsoft.com/office/drawing/2014/main" id="{091D2299-1396-4A47-925E-08AFFE5F9FBB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66780"/>
                    <a:chOff x="3080193" y="4915417"/>
                    <a:chExt cx="502415" cy="66780"/>
                  </a:xfrm>
                </p:grpSpPr>
                <p:sp>
                  <p:nvSpPr>
                    <p:cNvPr id="843" name="月 842">
                      <a:extLst>
                        <a:ext uri="{FF2B5EF4-FFF2-40B4-BE49-F238E27FC236}">
                          <a16:creationId xmlns:a16="http://schemas.microsoft.com/office/drawing/2014/main" id="{02669256-0486-4D1B-A9D0-646DFE9C4E5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4" name="月 843">
                      <a:extLst>
                        <a:ext uri="{FF2B5EF4-FFF2-40B4-BE49-F238E27FC236}">
                          <a16:creationId xmlns:a16="http://schemas.microsoft.com/office/drawing/2014/main" id="{3EBA81C8-A93E-4A79-9B63-3F34CED3138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2" name="月 841">
                    <a:extLst>
                      <a:ext uri="{FF2B5EF4-FFF2-40B4-BE49-F238E27FC236}">
                        <a16:creationId xmlns:a16="http://schemas.microsoft.com/office/drawing/2014/main" id="{CF6E296B-6D59-427A-9920-218B3E457E9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520E7BDA-3C26-42B1-8404-AC61ED8C8C84}"/>
                    </a:ext>
                  </a:extLst>
                </p:cNvPr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829" name="片側の 2 つの角を丸めた四角形 2008">
                    <a:extLst>
                      <a:ext uri="{FF2B5EF4-FFF2-40B4-BE49-F238E27FC236}">
                        <a16:creationId xmlns:a16="http://schemas.microsoft.com/office/drawing/2014/main" id="{E6E92514-687F-41C9-BA63-E6AB1DF960A8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30" name="グループ化 829">
                    <a:extLst>
                      <a:ext uri="{FF2B5EF4-FFF2-40B4-BE49-F238E27FC236}">
                        <a16:creationId xmlns:a16="http://schemas.microsoft.com/office/drawing/2014/main" id="{91685A80-DBEE-4A4C-8C88-F53BCE01E6F6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34" name="台形 833">
                      <a:extLst>
                        <a:ext uri="{FF2B5EF4-FFF2-40B4-BE49-F238E27FC236}">
                          <a16:creationId xmlns:a16="http://schemas.microsoft.com/office/drawing/2014/main" id="{3A56CCF3-0389-4FE9-9109-53BFD4CC59E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35" name="台形 834">
                      <a:extLst>
                        <a:ext uri="{FF2B5EF4-FFF2-40B4-BE49-F238E27FC236}">
                          <a16:creationId xmlns:a16="http://schemas.microsoft.com/office/drawing/2014/main" id="{CCCB3E41-896F-4D22-95AC-E14A7D4448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31" name="グループ化 830">
                    <a:extLst>
                      <a:ext uri="{FF2B5EF4-FFF2-40B4-BE49-F238E27FC236}">
                        <a16:creationId xmlns:a16="http://schemas.microsoft.com/office/drawing/2014/main" id="{B0F669D7-72B7-47E5-B737-97FA9602FF2D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32" name="直角三角形 831">
                      <a:extLst>
                        <a:ext uri="{FF2B5EF4-FFF2-40B4-BE49-F238E27FC236}">
                          <a16:creationId xmlns:a16="http://schemas.microsoft.com/office/drawing/2014/main" id="{A7EF2798-673D-4EE1-9CCE-FDF8391EE51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33" name="直角三角形 832">
                      <a:extLst>
                        <a:ext uri="{FF2B5EF4-FFF2-40B4-BE49-F238E27FC236}">
                          <a16:creationId xmlns:a16="http://schemas.microsoft.com/office/drawing/2014/main" id="{0B61D3F7-6E33-42B7-87A1-27B04D1029E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18" name="グループ化 817">
                <a:extLst>
                  <a:ext uri="{FF2B5EF4-FFF2-40B4-BE49-F238E27FC236}">
                    <a16:creationId xmlns:a16="http://schemas.microsoft.com/office/drawing/2014/main" id="{13646998-B137-4692-94B9-4235FB12BF53}"/>
                  </a:ext>
                </a:extLst>
              </p:cNvPr>
              <p:cNvGrpSpPr/>
              <p:nvPr/>
            </p:nvGrpSpPr>
            <p:grpSpPr>
              <a:xfrm>
                <a:off x="6076308" y="2225936"/>
                <a:ext cx="332177" cy="119462"/>
                <a:chOff x="6392327" y="4996299"/>
                <a:chExt cx="346790" cy="130475"/>
              </a:xfrm>
            </p:grpSpPr>
            <p:sp>
              <p:nvSpPr>
                <p:cNvPr id="825" name="円/楕円 16">
                  <a:extLst>
                    <a:ext uri="{FF2B5EF4-FFF2-40B4-BE49-F238E27FC236}">
                      <a16:creationId xmlns:a16="http://schemas.microsoft.com/office/drawing/2014/main" id="{F552B181-DAC8-442A-8537-ABD912360058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6" name="円/楕円 16">
                  <a:extLst>
                    <a:ext uri="{FF2B5EF4-FFF2-40B4-BE49-F238E27FC236}">
                      <a16:creationId xmlns:a16="http://schemas.microsoft.com/office/drawing/2014/main" id="{DBD29B0B-1189-401B-A591-7C64BC34B675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4CD536D9-BBAB-4543-B315-A689FE438BFE}"/>
                  </a:ext>
                </a:extLst>
              </p:cNvPr>
              <p:cNvGrpSpPr/>
              <p:nvPr/>
            </p:nvGrpSpPr>
            <p:grpSpPr>
              <a:xfrm>
                <a:off x="6019802" y="1968865"/>
                <a:ext cx="125128" cy="182613"/>
                <a:chOff x="3723913" y="1356732"/>
                <a:chExt cx="125128" cy="182613"/>
              </a:xfrm>
            </p:grpSpPr>
            <p:sp>
              <p:nvSpPr>
                <p:cNvPr id="823" name="角丸四角形 2174">
                  <a:extLst>
                    <a:ext uri="{FF2B5EF4-FFF2-40B4-BE49-F238E27FC236}">
                      <a16:creationId xmlns:a16="http://schemas.microsoft.com/office/drawing/2014/main" id="{04C0C47E-C5BD-4944-A926-A86257640D2E}"/>
                    </a:ext>
                  </a:extLst>
                </p:cNvPr>
                <p:cNvSpPr/>
                <p:nvPr/>
              </p:nvSpPr>
              <p:spPr>
                <a:xfrm>
                  <a:off x="3723913" y="1356732"/>
                  <a:ext cx="125128" cy="1826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4" name="アーチ 823">
                  <a:extLst>
                    <a:ext uri="{FF2B5EF4-FFF2-40B4-BE49-F238E27FC236}">
                      <a16:creationId xmlns:a16="http://schemas.microsoft.com/office/drawing/2014/main" id="{9033A091-C15E-4E27-92B8-EE51265EED1A}"/>
                    </a:ext>
                  </a:extLst>
                </p:cNvPr>
                <p:cNvSpPr/>
                <p:nvPr/>
              </p:nvSpPr>
              <p:spPr>
                <a:xfrm>
                  <a:off x="3744634" y="1410104"/>
                  <a:ext cx="84985" cy="84985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BB3C759A-B788-4AF2-87DF-5F7A4093DF6A}"/>
                  </a:ext>
                </a:extLst>
              </p:cNvPr>
              <p:cNvGrpSpPr/>
              <p:nvPr/>
            </p:nvGrpSpPr>
            <p:grpSpPr>
              <a:xfrm>
                <a:off x="6314120" y="1968865"/>
                <a:ext cx="125128" cy="182613"/>
                <a:chOff x="3723913" y="1356732"/>
                <a:chExt cx="125128" cy="182613"/>
              </a:xfrm>
            </p:grpSpPr>
            <p:sp>
              <p:nvSpPr>
                <p:cNvPr id="821" name="角丸四角形 2177">
                  <a:extLst>
                    <a:ext uri="{FF2B5EF4-FFF2-40B4-BE49-F238E27FC236}">
                      <a16:creationId xmlns:a16="http://schemas.microsoft.com/office/drawing/2014/main" id="{80C880E7-44DD-4C7C-A652-741DFEC33562}"/>
                    </a:ext>
                  </a:extLst>
                </p:cNvPr>
                <p:cNvSpPr/>
                <p:nvPr/>
              </p:nvSpPr>
              <p:spPr>
                <a:xfrm>
                  <a:off x="3723913" y="1356732"/>
                  <a:ext cx="125128" cy="1826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2" name="アーチ 821">
                  <a:extLst>
                    <a:ext uri="{FF2B5EF4-FFF2-40B4-BE49-F238E27FC236}">
                      <a16:creationId xmlns:a16="http://schemas.microsoft.com/office/drawing/2014/main" id="{91E958AD-B4DB-40A9-A3DD-34CC6F6AE0F6}"/>
                    </a:ext>
                  </a:extLst>
                </p:cNvPr>
                <p:cNvSpPr/>
                <p:nvPr/>
              </p:nvSpPr>
              <p:spPr>
                <a:xfrm>
                  <a:off x="3744634" y="1410104"/>
                  <a:ext cx="84985" cy="84985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B8A0557D-F07F-4A25-9BFF-2EC451237DFC}"/>
                </a:ext>
              </a:extLst>
            </p:cNvPr>
            <p:cNvGrpSpPr/>
            <p:nvPr/>
          </p:nvGrpSpPr>
          <p:grpSpPr>
            <a:xfrm>
              <a:off x="6388253" y="1938720"/>
              <a:ext cx="384009" cy="1016013"/>
              <a:chOff x="-1237212" y="4644497"/>
              <a:chExt cx="384009" cy="1016013"/>
            </a:xfrm>
          </p:grpSpPr>
          <p:sp>
            <p:nvSpPr>
              <p:cNvPr id="806" name="角丸四角形 177">
                <a:extLst>
                  <a:ext uri="{FF2B5EF4-FFF2-40B4-BE49-F238E27FC236}">
                    <a16:creationId xmlns:a16="http://schemas.microsoft.com/office/drawing/2014/main" id="{3BE53EDB-C4F9-499E-A336-403F4821C557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896EBFB3-EAAE-42FC-8C48-D06FD1FA52B3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C465F749-EDD6-4E6E-9F97-202C9690422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13" name="四角形: 角を丸くする 812">
                    <a:extLst>
                      <a:ext uri="{FF2B5EF4-FFF2-40B4-BE49-F238E27FC236}">
                        <a16:creationId xmlns:a16="http://schemas.microsoft.com/office/drawing/2014/main" id="{2E13829E-C3CD-4C62-ACA5-800C4AACB60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14" name="四角形: 角を丸くする 813">
                    <a:extLst>
                      <a:ext uri="{FF2B5EF4-FFF2-40B4-BE49-F238E27FC236}">
                        <a16:creationId xmlns:a16="http://schemas.microsoft.com/office/drawing/2014/main" id="{CA3207E6-9AEF-4175-A8A2-DF80D304DFF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5C1FA5F9-B583-496F-B2B7-83C953CA3F3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16" name="フリーフォーム: 図形 815">
                    <a:extLst>
                      <a:ext uri="{FF2B5EF4-FFF2-40B4-BE49-F238E27FC236}">
                        <a16:creationId xmlns:a16="http://schemas.microsoft.com/office/drawing/2014/main" id="{D16DA707-0C6B-4880-B97E-B68A1C9A542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DD379816-78A8-4BEB-A15F-04FF0E86FF6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06DB4EFD-A6DF-4A62-9248-C20B48B569C8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809" name="台形 808">
                  <a:extLst>
                    <a:ext uri="{FF2B5EF4-FFF2-40B4-BE49-F238E27FC236}">
                      <a16:creationId xmlns:a16="http://schemas.microsoft.com/office/drawing/2014/main" id="{B0982C0D-1A0C-4120-9CF3-9C50E96F7A3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0" name="片側の 2 つの角を丸めた四角形 186">
                  <a:extLst>
                    <a:ext uri="{FF2B5EF4-FFF2-40B4-BE49-F238E27FC236}">
                      <a16:creationId xmlns:a16="http://schemas.microsoft.com/office/drawing/2014/main" id="{8F59577C-5B52-44B2-ADE5-8EDA9B1F1A46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AC844975-EA12-4F57-B2FA-3B748516E116}"/>
                </a:ext>
              </a:extLst>
            </p:cNvPr>
            <p:cNvGrpSpPr/>
            <p:nvPr/>
          </p:nvGrpSpPr>
          <p:grpSpPr>
            <a:xfrm>
              <a:off x="5581232" y="2209161"/>
              <a:ext cx="432618" cy="792492"/>
              <a:chOff x="3177648" y="923566"/>
              <a:chExt cx="815554" cy="1493973"/>
            </a:xfrm>
          </p:grpSpPr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51E2A3B7-E46A-4B82-A0E1-E4DECDBAC84E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804" name="角丸四角形 4">
                  <a:extLst>
                    <a:ext uri="{FF2B5EF4-FFF2-40B4-BE49-F238E27FC236}">
                      <a16:creationId xmlns:a16="http://schemas.microsoft.com/office/drawing/2014/main" id="{B03E0EA0-6FF7-4714-A427-2AFB0D772AD7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5" name="円/楕円 6">
                  <a:extLst>
                    <a:ext uri="{FF2B5EF4-FFF2-40B4-BE49-F238E27FC236}">
                      <a16:creationId xmlns:a16="http://schemas.microsoft.com/office/drawing/2014/main" id="{0A4085F2-A443-4E41-9006-1F2BF8C18BBA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31FB3D0F-1D75-457F-B6DB-ED3BB992A1DE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802" name="台形 801">
                  <a:extLst>
                    <a:ext uri="{FF2B5EF4-FFF2-40B4-BE49-F238E27FC236}">
                      <a16:creationId xmlns:a16="http://schemas.microsoft.com/office/drawing/2014/main" id="{5CD98F11-516F-4D74-8D6D-CC50C32F577E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3" name="片側の 2 つの角を丸めた四角形 151">
                  <a:extLst>
                    <a:ext uri="{FF2B5EF4-FFF2-40B4-BE49-F238E27FC236}">
                      <a16:creationId xmlns:a16="http://schemas.microsoft.com/office/drawing/2014/main" id="{F8D55315-BE50-4E50-A4B3-550ABEDA8444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47" name="グループ化 846">
            <a:extLst>
              <a:ext uri="{FF2B5EF4-FFF2-40B4-BE49-F238E27FC236}">
                <a16:creationId xmlns:a16="http://schemas.microsoft.com/office/drawing/2014/main" id="{3C819A2D-F666-4450-91E0-89B7D4C7CD4B}"/>
              </a:ext>
            </a:extLst>
          </p:cNvPr>
          <p:cNvGrpSpPr/>
          <p:nvPr/>
        </p:nvGrpSpPr>
        <p:grpSpPr>
          <a:xfrm>
            <a:off x="8081599" y="1074661"/>
            <a:ext cx="1182538" cy="1324893"/>
            <a:chOff x="6711293" y="1676760"/>
            <a:chExt cx="1182538" cy="1324893"/>
          </a:xfrm>
        </p:grpSpPr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F018170C-8CEF-4E9C-B2D6-49C5C5C5D288}"/>
                </a:ext>
              </a:extLst>
            </p:cNvPr>
            <p:cNvGrpSpPr/>
            <p:nvPr/>
          </p:nvGrpSpPr>
          <p:grpSpPr>
            <a:xfrm>
              <a:off x="7006222" y="1676760"/>
              <a:ext cx="719603" cy="1293206"/>
              <a:chOff x="7006222" y="1676760"/>
              <a:chExt cx="719603" cy="1293206"/>
            </a:xfrm>
          </p:grpSpPr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81237820-A4C8-44E6-B7D8-5BD023E585BC}"/>
                  </a:ext>
                </a:extLst>
              </p:cNvPr>
              <p:cNvGrpSpPr/>
              <p:nvPr/>
            </p:nvGrpSpPr>
            <p:grpSpPr>
              <a:xfrm>
                <a:off x="7006222" y="1676760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874" name="グループ化 873">
                  <a:extLst>
                    <a:ext uri="{FF2B5EF4-FFF2-40B4-BE49-F238E27FC236}">
                      <a16:creationId xmlns:a16="http://schemas.microsoft.com/office/drawing/2014/main" id="{0EF28CDB-740E-4F59-AE22-2AAAC670E14F}"/>
                    </a:ext>
                  </a:extLst>
                </p:cNvPr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883" name="角丸四角形 1206">
                    <a:extLst>
                      <a:ext uri="{FF2B5EF4-FFF2-40B4-BE49-F238E27FC236}">
                        <a16:creationId xmlns:a16="http://schemas.microsoft.com/office/drawing/2014/main" id="{3B19C5E7-82AA-4CC9-BE38-0F4D66B43926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84" name="片側の 2 つの角を丸めた四角形 2042">
                    <a:extLst>
                      <a:ext uri="{FF2B5EF4-FFF2-40B4-BE49-F238E27FC236}">
                        <a16:creationId xmlns:a16="http://schemas.microsoft.com/office/drawing/2014/main" id="{50CEF98E-5671-4557-8512-11A56E9F7D5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669763A1-EAD2-4450-9AA4-B146C73EEECD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891" name="円/楕円 745">
                      <a:extLst>
                        <a:ext uri="{FF2B5EF4-FFF2-40B4-BE49-F238E27FC236}">
                          <a16:creationId xmlns:a16="http://schemas.microsoft.com/office/drawing/2014/main" id="{AB4A6D89-EE47-4F73-BFEC-3C51B5AE01B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92" name="円/楕円 746">
                      <a:extLst>
                        <a:ext uri="{FF2B5EF4-FFF2-40B4-BE49-F238E27FC236}">
                          <a16:creationId xmlns:a16="http://schemas.microsoft.com/office/drawing/2014/main" id="{F19D865B-0D27-4841-ABEC-97736E2ECEA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6" name="角丸四角形 2044">
                    <a:extLst>
                      <a:ext uri="{FF2B5EF4-FFF2-40B4-BE49-F238E27FC236}">
                        <a16:creationId xmlns:a16="http://schemas.microsoft.com/office/drawing/2014/main" id="{D70DE689-F92D-4947-AFD4-8B49E35E7F0B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87" name="グループ化 886">
                    <a:extLst>
                      <a:ext uri="{FF2B5EF4-FFF2-40B4-BE49-F238E27FC236}">
                        <a16:creationId xmlns:a16="http://schemas.microsoft.com/office/drawing/2014/main" id="{D6652CA7-E141-4A8A-BB12-5715C2A1B888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45721"/>
                    <a:chOff x="4232627" y="4959727"/>
                    <a:chExt cx="482174" cy="45721"/>
                  </a:xfrm>
                </p:grpSpPr>
                <p:sp>
                  <p:nvSpPr>
                    <p:cNvPr id="889" name="フローチャート: 端子 650">
                      <a:extLst>
                        <a:ext uri="{FF2B5EF4-FFF2-40B4-BE49-F238E27FC236}">
                          <a16:creationId xmlns:a16="http://schemas.microsoft.com/office/drawing/2014/main" id="{63AA6E0B-6900-469C-B11F-B274E1F8B4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90" name="フローチャート: 端子 651">
                      <a:extLst>
                        <a:ext uri="{FF2B5EF4-FFF2-40B4-BE49-F238E27FC236}">
                          <a16:creationId xmlns:a16="http://schemas.microsoft.com/office/drawing/2014/main" id="{E5615B77-50F7-4F02-AB8A-B69F81767E8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8" name="フリーフォーム 2046">
                    <a:extLst>
                      <a:ext uri="{FF2B5EF4-FFF2-40B4-BE49-F238E27FC236}">
                        <a16:creationId xmlns:a16="http://schemas.microsoft.com/office/drawing/2014/main" id="{9C87F3CC-EBC2-4AFF-998A-5DFCB7FBEB3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5" name="グループ化 874">
                  <a:extLst>
                    <a:ext uri="{FF2B5EF4-FFF2-40B4-BE49-F238E27FC236}">
                      <a16:creationId xmlns:a16="http://schemas.microsoft.com/office/drawing/2014/main" id="{32E00902-A968-4ADD-A44C-E42B9B1F52A4}"/>
                    </a:ext>
                  </a:extLst>
                </p:cNvPr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876" name="片側の 2 つの角を丸めた四角形 2034">
                    <a:extLst>
                      <a:ext uri="{FF2B5EF4-FFF2-40B4-BE49-F238E27FC236}">
                        <a16:creationId xmlns:a16="http://schemas.microsoft.com/office/drawing/2014/main" id="{02637081-8F07-4403-9414-F5FDD3120193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77" name="グループ化 876">
                    <a:extLst>
                      <a:ext uri="{FF2B5EF4-FFF2-40B4-BE49-F238E27FC236}">
                        <a16:creationId xmlns:a16="http://schemas.microsoft.com/office/drawing/2014/main" id="{D4F2BA7E-F6CF-49FA-8447-3F910D02888E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81" name="台形 880">
                      <a:extLst>
                        <a:ext uri="{FF2B5EF4-FFF2-40B4-BE49-F238E27FC236}">
                          <a16:creationId xmlns:a16="http://schemas.microsoft.com/office/drawing/2014/main" id="{6E56C81D-E750-4E48-A7A8-FA96161FE8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82" name="台形 881">
                      <a:extLst>
                        <a:ext uri="{FF2B5EF4-FFF2-40B4-BE49-F238E27FC236}">
                          <a16:creationId xmlns:a16="http://schemas.microsoft.com/office/drawing/2014/main" id="{5DE167C5-3514-467C-8721-D859A083D5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78" name="グループ化 877">
                    <a:extLst>
                      <a:ext uri="{FF2B5EF4-FFF2-40B4-BE49-F238E27FC236}">
                        <a16:creationId xmlns:a16="http://schemas.microsoft.com/office/drawing/2014/main" id="{A0E65435-E819-4C9C-BF66-21347EF3F8D1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79" name="直角三角形 878">
                      <a:extLst>
                        <a:ext uri="{FF2B5EF4-FFF2-40B4-BE49-F238E27FC236}">
                          <a16:creationId xmlns:a16="http://schemas.microsoft.com/office/drawing/2014/main" id="{38288FB8-6F8A-485E-8918-F1646683AA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80" name="直角三角形 879">
                      <a:extLst>
                        <a:ext uri="{FF2B5EF4-FFF2-40B4-BE49-F238E27FC236}">
                          <a16:creationId xmlns:a16="http://schemas.microsoft.com/office/drawing/2014/main" id="{232845DA-D7DA-482A-B230-5677DF2D5C4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F489B4CE-0B4C-47E4-B617-6585380AB413}"/>
                  </a:ext>
                </a:extLst>
              </p:cNvPr>
              <p:cNvGrpSpPr/>
              <p:nvPr/>
            </p:nvGrpSpPr>
            <p:grpSpPr>
              <a:xfrm>
                <a:off x="7202247" y="2205366"/>
                <a:ext cx="332177" cy="119462"/>
                <a:chOff x="6392327" y="4996299"/>
                <a:chExt cx="346790" cy="130475"/>
              </a:xfrm>
            </p:grpSpPr>
            <p:sp>
              <p:nvSpPr>
                <p:cNvPr id="872" name="円/楕円 16">
                  <a:extLst>
                    <a:ext uri="{FF2B5EF4-FFF2-40B4-BE49-F238E27FC236}">
                      <a16:creationId xmlns:a16="http://schemas.microsoft.com/office/drawing/2014/main" id="{298EB25D-47E7-4C0F-8148-6CD5AF63A86C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3" name="円/楕円 16">
                  <a:extLst>
                    <a:ext uri="{FF2B5EF4-FFF2-40B4-BE49-F238E27FC236}">
                      <a16:creationId xmlns:a16="http://schemas.microsoft.com/office/drawing/2014/main" id="{796397DF-058C-423D-B26B-7C9B9D6534FB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70" name="アーチ 869">
                <a:extLst>
                  <a:ext uri="{FF2B5EF4-FFF2-40B4-BE49-F238E27FC236}">
                    <a16:creationId xmlns:a16="http://schemas.microsoft.com/office/drawing/2014/main" id="{7BBE1BA5-3172-4472-9EF0-7FE977ADD215}"/>
                  </a:ext>
                </a:extLst>
              </p:cNvPr>
              <p:cNvSpPr/>
              <p:nvPr/>
            </p:nvSpPr>
            <p:spPr>
              <a:xfrm>
                <a:off x="7170400" y="2013355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1" name="アーチ 870">
                <a:extLst>
                  <a:ext uri="{FF2B5EF4-FFF2-40B4-BE49-F238E27FC236}">
                    <a16:creationId xmlns:a16="http://schemas.microsoft.com/office/drawing/2014/main" id="{41F97FF7-4875-47E5-A2BF-84FA9D274F87}"/>
                  </a:ext>
                </a:extLst>
              </p:cNvPr>
              <p:cNvSpPr/>
              <p:nvPr/>
            </p:nvSpPr>
            <p:spPr>
              <a:xfrm>
                <a:off x="7475392" y="2013355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49" name="グループ化 848">
              <a:extLst>
                <a:ext uri="{FF2B5EF4-FFF2-40B4-BE49-F238E27FC236}">
                  <a16:creationId xmlns:a16="http://schemas.microsoft.com/office/drawing/2014/main" id="{6471C7AD-ECEE-413E-B5B9-3A0042E13303}"/>
                </a:ext>
              </a:extLst>
            </p:cNvPr>
            <p:cNvGrpSpPr/>
            <p:nvPr/>
          </p:nvGrpSpPr>
          <p:grpSpPr>
            <a:xfrm>
              <a:off x="7509822" y="1938720"/>
              <a:ext cx="384009" cy="1016013"/>
              <a:chOff x="-1237212" y="4644497"/>
              <a:chExt cx="384009" cy="1016013"/>
            </a:xfrm>
          </p:grpSpPr>
          <p:sp>
            <p:nvSpPr>
              <p:cNvPr id="857" name="角丸四角形 177">
                <a:extLst>
                  <a:ext uri="{FF2B5EF4-FFF2-40B4-BE49-F238E27FC236}">
                    <a16:creationId xmlns:a16="http://schemas.microsoft.com/office/drawing/2014/main" id="{0ACDCAD8-1832-4A93-B2A4-1F03E2F4BF69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8B16EA9C-DD9E-464C-9FE1-19AD66869EC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A1D620EE-B071-4049-901B-3768C4F4C8B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64" name="四角形: 角を丸くする 863">
                    <a:extLst>
                      <a:ext uri="{FF2B5EF4-FFF2-40B4-BE49-F238E27FC236}">
                        <a16:creationId xmlns:a16="http://schemas.microsoft.com/office/drawing/2014/main" id="{78FA89EE-B983-402F-B5C1-AE35D761DCB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5" name="四角形: 角を丸くする 864">
                    <a:extLst>
                      <a:ext uri="{FF2B5EF4-FFF2-40B4-BE49-F238E27FC236}">
                        <a16:creationId xmlns:a16="http://schemas.microsoft.com/office/drawing/2014/main" id="{3A90C0A0-6A20-4921-91A5-360D93A8C65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6" name="フリーフォーム: 図形 865">
                    <a:extLst>
                      <a:ext uri="{FF2B5EF4-FFF2-40B4-BE49-F238E27FC236}">
                        <a16:creationId xmlns:a16="http://schemas.microsoft.com/office/drawing/2014/main" id="{1152A667-1B92-4BD1-BBBA-6FEDBD5170E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911CEB75-88B5-4CED-A2B0-7E786B4CEAC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DC4ABFBB-5E3E-43BD-92C2-C9FB4FFC9B5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A37E4AD8-8836-4D46-B851-B7C8B087E781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860" name="台形 859">
                  <a:extLst>
                    <a:ext uri="{FF2B5EF4-FFF2-40B4-BE49-F238E27FC236}">
                      <a16:creationId xmlns:a16="http://schemas.microsoft.com/office/drawing/2014/main" id="{3DEE345F-ECB3-4EA9-9E13-433FAC20B402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1" name="片側の 2 つの角を丸めた四角形 186">
                  <a:extLst>
                    <a:ext uri="{FF2B5EF4-FFF2-40B4-BE49-F238E27FC236}">
                      <a16:creationId xmlns:a16="http://schemas.microsoft.com/office/drawing/2014/main" id="{48006407-97A3-42C0-A5BB-E493C6FBDA9D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50" name="グループ化 849">
              <a:extLst>
                <a:ext uri="{FF2B5EF4-FFF2-40B4-BE49-F238E27FC236}">
                  <a16:creationId xmlns:a16="http://schemas.microsoft.com/office/drawing/2014/main" id="{A86064FB-C81A-4EEF-9799-5B7597DF6A7F}"/>
                </a:ext>
              </a:extLst>
            </p:cNvPr>
            <p:cNvGrpSpPr/>
            <p:nvPr/>
          </p:nvGrpSpPr>
          <p:grpSpPr>
            <a:xfrm>
              <a:off x="6711293" y="2209161"/>
              <a:ext cx="432618" cy="792492"/>
              <a:chOff x="3177648" y="923566"/>
              <a:chExt cx="815554" cy="1493973"/>
            </a:xfrm>
          </p:grpSpPr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B84F6E50-C25B-4A91-B908-53EF109BEBE1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855" name="角丸四角形 4">
                  <a:extLst>
                    <a:ext uri="{FF2B5EF4-FFF2-40B4-BE49-F238E27FC236}">
                      <a16:creationId xmlns:a16="http://schemas.microsoft.com/office/drawing/2014/main" id="{B47CE0D0-4432-434F-99EE-1704183C8FAE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6" name="円/楕円 6">
                  <a:extLst>
                    <a:ext uri="{FF2B5EF4-FFF2-40B4-BE49-F238E27FC236}">
                      <a16:creationId xmlns:a16="http://schemas.microsoft.com/office/drawing/2014/main" id="{6E953B89-CEB2-42D4-A4E3-7BA955BC8625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A64F124D-A1DF-45D4-8053-57DFD9F7A9E0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853" name="台形 852">
                  <a:extLst>
                    <a:ext uri="{FF2B5EF4-FFF2-40B4-BE49-F238E27FC236}">
                      <a16:creationId xmlns:a16="http://schemas.microsoft.com/office/drawing/2014/main" id="{F4957EA3-7DF2-48CB-BE07-8A0866B50BF9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4" name="片側の 2 つの角を丸めた四角形 151">
                  <a:extLst>
                    <a:ext uri="{FF2B5EF4-FFF2-40B4-BE49-F238E27FC236}">
                      <a16:creationId xmlns:a16="http://schemas.microsoft.com/office/drawing/2014/main" id="{19AC8608-A047-4AF1-A9F5-85D88E8CB315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93" name="グループ化 892">
            <a:extLst>
              <a:ext uri="{FF2B5EF4-FFF2-40B4-BE49-F238E27FC236}">
                <a16:creationId xmlns:a16="http://schemas.microsoft.com/office/drawing/2014/main" id="{7AC2D65D-E5D9-4CC7-97FD-E441E2B2B8A1}"/>
              </a:ext>
            </a:extLst>
          </p:cNvPr>
          <p:cNvGrpSpPr/>
          <p:nvPr/>
        </p:nvGrpSpPr>
        <p:grpSpPr>
          <a:xfrm>
            <a:off x="752793" y="2842023"/>
            <a:ext cx="946238" cy="1461650"/>
            <a:chOff x="2193404" y="3152574"/>
            <a:chExt cx="946238" cy="1461650"/>
          </a:xfrm>
        </p:grpSpPr>
        <p:grpSp>
          <p:nvGrpSpPr>
            <p:cNvPr id="894" name="グループ化 893">
              <a:extLst>
                <a:ext uri="{FF2B5EF4-FFF2-40B4-BE49-F238E27FC236}">
                  <a16:creationId xmlns:a16="http://schemas.microsoft.com/office/drawing/2014/main" id="{208732FC-32AF-49F0-BA37-83B092C52226}"/>
                </a:ext>
              </a:extLst>
            </p:cNvPr>
            <p:cNvGrpSpPr/>
            <p:nvPr/>
          </p:nvGrpSpPr>
          <p:grpSpPr>
            <a:xfrm>
              <a:off x="2193404" y="3152574"/>
              <a:ext cx="822595" cy="1451192"/>
              <a:chOff x="-459400" y="4574314"/>
              <a:chExt cx="822595" cy="1451192"/>
            </a:xfrm>
          </p:grpSpPr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DA911B56-C7A8-40C3-B9B4-B1D1B20EF43C}"/>
                  </a:ext>
                </a:extLst>
              </p:cNvPr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924" name="片側の 2 つの角を丸めた四角形 1164">
                  <a:extLst>
                    <a:ext uri="{FF2B5EF4-FFF2-40B4-BE49-F238E27FC236}">
                      <a16:creationId xmlns:a16="http://schemas.microsoft.com/office/drawing/2014/main" id="{F15488A4-F235-4A59-895E-DC019F883E25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5" name="フリーフォーム 1165">
                  <a:extLst>
                    <a:ext uri="{FF2B5EF4-FFF2-40B4-BE49-F238E27FC236}">
                      <a16:creationId xmlns:a16="http://schemas.microsoft.com/office/drawing/2014/main" id="{4C323AEC-DD1B-41DB-BCDF-BE64C4E21E78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26" name="グループ化 925">
                  <a:extLst>
                    <a:ext uri="{FF2B5EF4-FFF2-40B4-BE49-F238E27FC236}">
                      <a16:creationId xmlns:a16="http://schemas.microsoft.com/office/drawing/2014/main" id="{1F88ECB8-4EDB-4ED7-BE8E-F3CE5D129185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938" name="円/楕円 838">
                    <a:extLst>
                      <a:ext uri="{FF2B5EF4-FFF2-40B4-BE49-F238E27FC236}">
                        <a16:creationId xmlns:a16="http://schemas.microsoft.com/office/drawing/2014/main" id="{A49E35D1-E92E-4626-91E2-D6DACA3EE73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9" name="円/楕円 839">
                    <a:extLst>
                      <a:ext uri="{FF2B5EF4-FFF2-40B4-BE49-F238E27FC236}">
                        <a16:creationId xmlns:a16="http://schemas.microsoft.com/office/drawing/2014/main" id="{D99CF3E0-9BD3-4522-8EC4-3B936097081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27" name="円/楕円 840">
                  <a:extLst>
                    <a:ext uri="{FF2B5EF4-FFF2-40B4-BE49-F238E27FC236}">
                      <a16:creationId xmlns:a16="http://schemas.microsoft.com/office/drawing/2014/main" id="{15DC9D23-2776-44E5-9862-5FD8158205B0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8" name="フリーフォーム 1168">
                  <a:extLst>
                    <a:ext uri="{FF2B5EF4-FFF2-40B4-BE49-F238E27FC236}">
                      <a16:creationId xmlns:a16="http://schemas.microsoft.com/office/drawing/2014/main" id="{455CAC4D-AF45-45DA-AFA4-0471B47355E6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9" name="フリーフォーム 1169">
                  <a:extLst>
                    <a:ext uri="{FF2B5EF4-FFF2-40B4-BE49-F238E27FC236}">
                      <a16:creationId xmlns:a16="http://schemas.microsoft.com/office/drawing/2014/main" id="{0020CADE-0375-43B4-AB11-7AFE5F0226C3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30" name="グループ化 929">
                  <a:extLst>
                    <a:ext uri="{FF2B5EF4-FFF2-40B4-BE49-F238E27FC236}">
                      <a16:creationId xmlns:a16="http://schemas.microsoft.com/office/drawing/2014/main" id="{1157AA15-75CA-4EEE-AB09-C8D1FDD38A65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932" name="楕円 14">
                    <a:extLst>
                      <a:ext uri="{FF2B5EF4-FFF2-40B4-BE49-F238E27FC236}">
                        <a16:creationId xmlns:a16="http://schemas.microsoft.com/office/drawing/2014/main" id="{ED6CCA0D-7267-4729-827E-12260CAD475F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3" name="楕円 562">
                    <a:extLst>
                      <a:ext uri="{FF2B5EF4-FFF2-40B4-BE49-F238E27FC236}">
                        <a16:creationId xmlns:a16="http://schemas.microsoft.com/office/drawing/2014/main" id="{B9E5A87C-3BD9-458B-A61A-0D8D48C3245E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4" name="楕円 563">
                    <a:extLst>
                      <a:ext uri="{FF2B5EF4-FFF2-40B4-BE49-F238E27FC236}">
                        <a16:creationId xmlns:a16="http://schemas.microsoft.com/office/drawing/2014/main" id="{F4B3B536-9EA9-4B41-9533-BE337AB6ECDE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5" name="楕円 564">
                    <a:extLst>
                      <a:ext uri="{FF2B5EF4-FFF2-40B4-BE49-F238E27FC236}">
                        <a16:creationId xmlns:a16="http://schemas.microsoft.com/office/drawing/2014/main" id="{3E8F614B-B8F4-47D7-AA04-4BAE16D949AB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6" name="フリーフォーム 1176">
                    <a:extLst>
                      <a:ext uri="{FF2B5EF4-FFF2-40B4-BE49-F238E27FC236}">
                        <a16:creationId xmlns:a16="http://schemas.microsoft.com/office/drawing/2014/main" id="{6F5655C7-9187-4001-A27F-085FF6D1BBB3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7" name="フリーフォーム 1177">
                    <a:extLst>
                      <a:ext uri="{FF2B5EF4-FFF2-40B4-BE49-F238E27FC236}">
                        <a16:creationId xmlns:a16="http://schemas.microsoft.com/office/drawing/2014/main" id="{1602E1E3-DF30-4871-A10A-6954AF81B2DE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1" name="円/楕円 4">
                  <a:extLst>
                    <a:ext uri="{FF2B5EF4-FFF2-40B4-BE49-F238E27FC236}">
                      <a16:creationId xmlns:a16="http://schemas.microsoft.com/office/drawing/2014/main" id="{FB45B4FC-9684-4BCF-80A2-58DEB70BD375}"/>
                    </a:ext>
                  </a:extLst>
                </p:cNvPr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60181065-4D55-41BD-A292-E3715251FAF8}"/>
                  </a:ext>
                </a:extLst>
              </p:cNvPr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17" name="片側の 2 つの角を丸めた四角形 1157">
                  <a:extLst>
                    <a:ext uri="{FF2B5EF4-FFF2-40B4-BE49-F238E27FC236}">
                      <a16:creationId xmlns:a16="http://schemas.microsoft.com/office/drawing/2014/main" id="{9F8C015B-84C6-42CD-956B-2AA70A3EC2AA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18" name="グループ化 917">
                  <a:extLst>
                    <a:ext uri="{FF2B5EF4-FFF2-40B4-BE49-F238E27FC236}">
                      <a16:creationId xmlns:a16="http://schemas.microsoft.com/office/drawing/2014/main" id="{24F807A6-AA99-4CDF-BBDB-A43E6ECF077C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22" name="台形 921">
                    <a:extLst>
                      <a:ext uri="{FF2B5EF4-FFF2-40B4-BE49-F238E27FC236}">
                        <a16:creationId xmlns:a16="http://schemas.microsoft.com/office/drawing/2014/main" id="{CF36729E-21E4-4C82-B431-BA66E4F9CC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23" name="台形 922">
                    <a:extLst>
                      <a:ext uri="{FF2B5EF4-FFF2-40B4-BE49-F238E27FC236}">
                        <a16:creationId xmlns:a16="http://schemas.microsoft.com/office/drawing/2014/main" id="{43C4A610-BD27-4082-AEA9-B7FC20B4EDE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9" name="グループ化 918">
                  <a:extLst>
                    <a:ext uri="{FF2B5EF4-FFF2-40B4-BE49-F238E27FC236}">
                      <a16:creationId xmlns:a16="http://schemas.microsoft.com/office/drawing/2014/main" id="{69CC64F6-6654-4CE9-AEE0-0B97333C0CD8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20" name="直角三角形 919">
                    <a:extLst>
                      <a:ext uri="{FF2B5EF4-FFF2-40B4-BE49-F238E27FC236}">
                        <a16:creationId xmlns:a16="http://schemas.microsoft.com/office/drawing/2014/main" id="{9AAE560C-B37F-4EAF-9C45-0B99B2DBCD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21" name="直角三角形 920">
                    <a:extLst>
                      <a:ext uri="{FF2B5EF4-FFF2-40B4-BE49-F238E27FC236}">
                        <a16:creationId xmlns:a16="http://schemas.microsoft.com/office/drawing/2014/main" id="{FDAA4BB3-DF44-4736-8893-02554F1491E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57A61590-5ABB-4353-B2FF-07944AB74E16}"/>
                </a:ext>
              </a:extLst>
            </p:cNvPr>
            <p:cNvGrpSpPr/>
            <p:nvPr/>
          </p:nvGrpSpPr>
          <p:grpSpPr>
            <a:xfrm>
              <a:off x="2755633" y="3578012"/>
              <a:ext cx="384009" cy="1016013"/>
              <a:chOff x="-1237212" y="4644497"/>
              <a:chExt cx="384009" cy="1016013"/>
            </a:xfrm>
          </p:grpSpPr>
          <p:sp>
            <p:nvSpPr>
              <p:cNvPr id="904" name="角丸四角形 177">
                <a:extLst>
                  <a:ext uri="{FF2B5EF4-FFF2-40B4-BE49-F238E27FC236}">
                    <a16:creationId xmlns:a16="http://schemas.microsoft.com/office/drawing/2014/main" id="{BC4E56E0-B915-4642-9C3C-1C4B5D708E7C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C6474504-DAD0-4B62-ACAA-F83E29993BA7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09" name="グループ化 908">
                  <a:extLst>
                    <a:ext uri="{FF2B5EF4-FFF2-40B4-BE49-F238E27FC236}">
                      <a16:creationId xmlns:a16="http://schemas.microsoft.com/office/drawing/2014/main" id="{CD65E0D8-0D1B-4563-8A16-7FADA2FEBF1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11" name="四角形: 角を丸くする 910">
                    <a:extLst>
                      <a:ext uri="{FF2B5EF4-FFF2-40B4-BE49-F238E27FC236}">
                        <a16:creationId xmlns:a16="http://schemas.microsoft.com/office/drawing/2014/main" id="{6FFBB5A3-D701-4D45-83CF-A413CEAE807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2" name="四角形: 角を丸くする 911">
                    <a:extLst>
                      <a:ext uri="{FF2B5EF4-FFF2-40B4-BE49-F238E27FC236}">
                        <a16:creationId xmlns:a16="http://schemas.microsoft.com/office/drawing/2014/main" id="{E46A5842-B7AE-413B-8E78-18B855D87739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96EE8796-6152-4649-9C8E-BD555C36A75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B937DD05-C2DB-4080-8218-8E6D7F687DC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8D6A0555-E8FB-4696-B75E-784AB2BC88E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06" name="グループ化 905">
                <a:extLst>
                  <a:ext uri="{FF2B5EF4-FFF2-40B4-BE49-F238E27FC236}">
                    <a16:creationId xmlns:a16="http://schemas.microsoft.com/office/drawing/2014/main" id="{B41C5EDE-517D-4D59-B7DD-27D343071F8A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907" name="台形 906">
                  <a:extLst>
                    <a:ext uri="{FF2B5EF4-FFF2-40B4-BE49-F238E27FC236}">
                      <a16:creationId xmlns:a16="http://schemas.microsoft.com/office/drawing/2014/main" id="{D28CC3D2-9887-457C-B566-793F0D86CA4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8" name="片側の 2 つの角を丸めた四角形 186">
                  <a:extLst>
                    <a:ext uri="{FF2B5EF4-FFF2-40B4-BE49-F238E27FC236}">
                      <a16:creationId xmlns:a16="http://schemas.microsoft.com/office/drawing/2014/main" id="{DE847128-0D63-42A4-9510-0CB74395F1A6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48BD5366-B80C-48C0-A7AA-537C2002089C}"/>
                </a:ext>
              </a:extLst>
            </p:cNvPr>
            <p:cNvGrpSpPr/>
            <p:nvPr/>
          </p:nvGrpSpPr>
          <p:grpSpPr>
            <a:xfrm>
              <a:off x="2194192" y="3913529"/>
              <a:ext cx="669096" cy="700695"/>
              <a:chOff x="2693043" y="1150705"/>
              <a:chExt cx="1261352" cy="1320921"/>
            </a:xfrm>
          </p:grpSpPr>
          <p:sp>
            <p:nvSpPr>
              <p:cNvPr id="897" name="角丸四角形 177">
                <a:extLst>
                  <a:ext uri="{FF2B5EF4-FFF2-40B4-BE49-F238E27FC236}">
                    <a16:creationId xmlns:a16="http://schemas.microsoft.com/office/drawing/2014/main" id="{697420F7-D429-4211-BBA7-CE8B3BCFB31A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163A899C-F12F-4822-9145-987B171065E8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901" name="角丸四角形 88">
                  <a:extLst>
                    <a:ext uri="{FF2B5EF4-FFF2-40B4-BE49-F238E27FC236}">
                      <a16:creationId xmlns:a16="http://schemas.microsoft.com/office/drawing/2014/main" id="{18242F3F-DE22-43DE-B312-12EEE2F686AC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2" name="角丸四角形 90">
                  <a:extLst>
                    <a:ext uri="{FF2B5EF4-FFF2-40B4-BE49-F238E27FC236}">
                      <a16:creationId xmlns:a16="http://schemas.microsoft.com/office/drawing/2014/main" id="{92300A3E-46A0-483F-B4D2-05C06BF0C52D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3" name="角丸四角形 86">
                  <a:extLst>
                    <a:ext uri="{FF2B5EF4-FFF2-40B4-BE49-F238E27FC236}">
                      <a16:creationId xmlns:a16="http://schemas.microsoft.com/office/drawing/2014/main" id="{D2E9DB6D-F399-413F-BB4E-8796E27ECB50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99" name="台形 898">
                <a:extLst>
                  <a:ext uri="{FF2B5EF4-FFF2-40B4-BE49-F238E27FC236}">
                    <a16:creationId xmlns:a16="http://schemas.microsoft.com/office/drawing/2014/main" id="{1AD5DBC2-B27F-4FCC-92DA-F34D4DD1A744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0" name="片側の 2 つの角を丸めた四角形 93">
                <a:extLst>
                  <a:ext uri="{FF2B5EF4-FFF2-40B4-BE49-F238E27FC236}">
                    <a16:creationId xmlns:a16="http://schemas.microsoft.com/office/drawing/2014/main" id="{2290BFF1-C122-4685-9E83-10C9720DD438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FB435D01-FFA1-4C1C-B1D5-EBA956BE7CB4}"/>
              </a:ext>
            </a:extLst>
          </p:cNvPr>
          <p:cNvGrpSpPr/>
          <p:nvPr/>
        </p:nvGrpSpPr>
        <p:grpSpPr>
          <a:xfrm>
            <a:off x="2613742" y="2916917"/>
            <a:ext cx="950213" cy="1386756"/>
            <a:chOff x="3303855" y="3227468"/>
            <a:chExt cx="950213" cy="1386756"/>
          </a:xfrm>
        </p:grpSpPr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3B529588-EC21-4ADA-B80B-49C1E8707272}"/>
                </a:ext>
              </a:extLst>
            </p:cNvPr>
            <p:cNvGrpSpPr/>
            <p:nvPr/>
          </p:nvGrpSpPr>
          <p:grpSpPr>
            <a:xfrm>
              <a:off x="3356627" y="3227468"/>
              <a:ext cx="719603" cy="1376298"/>
              <a:chOff x="703823" y="4649208"/>
              <a:chExt cx="719603" cy="1376298"/>
            </a:xfrm>
          </p:grpSpPr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AB34457F-7D2C-439F-9C53-D51D01A82B33}"/>
                  </a:ext>
                </a:extLst>
              </p:cNvPr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71" name="片側の 2 つの角を丸めた四角形 1190">
                  <a:extLst>
                    <a:ext uri="{FF2B5EF4-FFF2-40B4-BE49-F238E27FC236}">
                      <a16:creationId xmlns:a16="http://schemas.microsoft.com/office/drawing/2014/main" id="{60BEC1C8-C835-4DA6-815B-6CE7CAF8BA7E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72" name="グループ化 971">
                  <a:extLst>
                    <a:ext uri="{FF2B5EF4-FFF2-40B4-BE49-F238E27FC236}">
                      <a16:creationId xmlns:a16="http://schemas.microsoft.com/office/drawing/2014/main" id="{2EA5314C-A86F-4544-A607-34789FC0B0AD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85" name="円/楕円 834">
                    <a:extLst>
                      <a:ext uri="{FF2B5EF4-FFF2-40B4-BE49-F238E27FC236}">
                        <a16:creationId xmlns:a16="http://schemas.microsoft.com/office/drawing/2014/main" id="{3612DE45-9F59-418D-9D53-78E30468085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6" name="円/楕円 835">
                    <a:extLst>
                      <a:ext uri="{FF2B5EF4-FFF2-40B4-BE49-F238E27FC236}">
                        <a16:creationId xmlns:a16="http://schemas.microsoft.com/office/drawing/2014/main" id="{C767E676-0A4B-4857-AE6E-4C2437FB1225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7" name="円/楕円 836">
                    <a:extLst>
                      <a:ext uri="{FF2B5EF4-FFF2-40B4-BE49-F238E27FC236}">
                        <a16:creationId xmlns:a16="http://schemas.microsoft.com/office/drawing/2014/main" id="{CE015098-5348-48B8-8279-E51945FDB732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8" name="円/楕円 837">
                    <a:extLst>
                      <a:ext uri="{FF2B5EF4-FFF2-40B4-BE49-F238E27FC236}">
                        <a16:creationId xmlns:a16="http://schemas.microsoft.com/office/drawing/2014/main" id="{E56CA5E9-86BD-4E00-A281-CE4747D58954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97E73C78-B0EF-41D3-8E23-C76943599C3E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83" name="円/楕円 838">
                    <a:extLst>
                      <a:ext uri="{FF2B5EF4-FFF2-40B4-BE49-F238E27FC236}">
                        <a16:creationId xmlns:a16="http://schemas.microsoft.com/office/drawing/2014/main" id="{D8B34619-10CA-40B1-8410-C513FAF12D8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4" name="円/楕円 839">
                    <a:extLst>
                      <a:ext uri="{FF2B5EF4-FFF2-40B4-BE49-F238E27FC236}">
                        <a16:creationId xmlns:a16="http://schemas.microsoft.com/office/drawing/2014/main" id="{09DE884F-67BE-4A83-9D79-5DC11A814F7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74" name="円/楕円 840">
                  <a:extLst>
                    <a:ext uri="{FF2B5EF4-FFF2-40B4-BE49-F238E27FC236}">
                      <a16:creationId xmlns:a16="http://schemas.microsoft.com/office/drawing/2014/main" id="{16D3A9F7-EA46-4042-AD85-F9AC13F700A4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75" name="グループ化 974">
                  <a:extLst>
                    <a:ext uri="{FF2B5EF4-FFF2-40B4-BE49-F238E27FC236}">
                      <a16:creationId xmlns:a16="http://schemas.microsoft.com/office/drawing/2014/main" id="{CF61D277-8CBD-40C2-B33E-A06BD09FDA17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979" name="円/楕円 847">
                    <a:extLst>
                      <a:ext uri="{FF2B5EF4-FFF2-40B4-BE49-F238E27FC236}">
                        <a16:creationId xmlns:a16="http://schemas.microsoft.com/office/drawing/2014/main" id="{2E1987AB-F41C-4B6F-8424-0C705263236E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0" name="円/楕円 848">
                    <a:extLst>
                      <a:ext uri="{FF2B5EF4-FFF2-40B4-BE49-F238E27FC236}">
                        <a16:creationId xmlns:a16="http://schemas.microsoft.com/office/drawing/2014/main" id="{33E20B6A-1824-4727-8769-30BE3A1DB772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1" name="フローチャート: 端子 685">
                    <a:extLst>
                      <a:ext uri="{FF2B5EF4-FFF2-40B4-BE49-F238E27FC236}">
                        <a16:creationId xmlns:a16="http://schemas.microsoft.com/office/drawing/2014/main" id="{E0E4D8B1-F531-4DCF-B8BE-70886D30AC06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2" name="フローチャート: 端子 686">
                    <a:extLst>
                      <a:ext uri="{FF2B5EF4-FFF2-40B4-BE49-F238E27FC236}">
                        <a16:creationId xmlns:a16="http://schemas.microsoft.com/office/drawing/2014/main" id="{003DFD9C-D52E-4BA1-A003-C96482D6A832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76" name="台形 975">
                  <a:extLst>
                    <a:ext uri="{FF2B5EF4-FFF2-40B4-BE49-F238E27FC236}">
                      <a16:creationId xmlns:a16="http://schemas.microsoft.com/office/drawing/2014/main" id="{3AFF351C-5803-47B6-A285-BADF8EF5C665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7" name="フリーフォーム 1196">
                  <a:extLst>
                    <a:ext uri="{FF2B5EF4-FFF2-40B4-BE49-F238E27FC236}">
                      <a16:creationId xmlns:a16="http://schemas.microsoft.com/office/drawing/2014/main" id="{9B17352B-44DE-4C72-A615-C38EEE00D59B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8" name="円/楕円 4">
                  <a:extLst>
                    <a:ext uri="{FF2B5EF4-FFF2-40B4-BE49-F238E27FC236}">
                      <a16:creationId xmlns:a16="http://schemas.microsoft.com/office/drawing/2014/main" id="{CFFBC01B-CB08-4E36-B3D9-BD53710601BE}"/>
                    </a:ext>
                  </a:extLst>
                </p:cNvPr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091193F6-FE6A-4A6B-8E55-824299AE091C}"/>
                  </a:ext>
                </a:extLst>
              </p:cNvPr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64" name="片側の 2 つの角を丸めた四角形 1183">
                  <a:extLst>
                    <a:ext uri="{FF2B5EF4-FFF2-40B4-BE49-F238E27FC236}">
                      <a16:creationId xmlns:a16="http://schemas.microsoft.com/office/drawing/2014/main" id="{B1916F62-74BA-402D-97A1-9DC728997CAA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65" name="グループ化 964">
                  <a:extLst>
                    <a:ext uri="{FF2B5EF4-FFF2-40B4-BE49-F238E27FC236}">
                      <a16:creationId xmlns:a16="http://schemas.microsoft.com/office/drawing/2014/main" id="{7D7AB396-E642-44BF-993A-2EC62161D791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69" name="台形 968">
                    <a:extLst>
                      <a:ext uri="{FF2B5EF4-FFF2-40B4-BE49-F238E27FC236}">
                        <a16:creationId xmlns:a16="http://schemas.microsoft.com/office/drawing/2014/main" id="{1E4C4D4E-B0AA-409B-A2E1-14C227CB6F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0" name="台形 969">
                    <a:extLst>
                      <a:ext uri="{FF2B5EF4-FFF2-40B4-BE49-F238E27FC236}">
                        <a16:creationId xmlns:a16="http://schemas.microsoft.com/office/drawing/2014/main" id="{3B8ACBF2-C325-4719-9AEA-88870A2D3C8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462186B0-DFEA-439C-B635-E551ABCE6510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67" name="直角三角形 966">
                    <a:extLst>
                      <a:ext uri="{FF2B5EF4-FFF2-40B4-BE49-F238E27FC236}">
                        <a16:creationId xmlns:a16="http://schemas.microsoft.com/office/drawing/2014/main" id="{EE6183FF-EF05-4AD6-BA4D-4AB008D852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68" name="直角三角形 967">
                    <a:extLst>
                      <a:ext uri="{FF2B5EF4-FFF2-40B4-BE49-F238E27FC236}">
                        <a16:creationId xmlns:a16="http://schemas.microsoft.com/office/drawing/2014/main" id="{931AD7BB-4692-4381-93E7-83E5238EBA2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42" name="グループ化 941">
              <a:extLst>
                <a:ext uri="{FF2B5EF4-FFF2-40B4-BE49-F238E27FC236}">
                  <a16:creationId xmlns:a16="http://schemas.microsoft.com/office/drawing/2014/main" id="{697CA3AD-FA86-4024-BF72-DB7820FBCD79}"/>
                </a:ext>
              </a:extLst>
            </p:cNvPr>
            <p:cNvGrpSpPr/>
            <p:nvPr/>
          </p:nvGrpSpPr>
          <p:grpSpPr>
            <a:xfrm>
              <a:off x="3870059" y="3578012"/>
              <a:ext cx="384009" cy="1016013"/>
              <a:chOff x="-1237212" y="4644497"/>
              <a:chExt cx="384009" cy="1016013"/>
            </a:xfrm>
          </p:grpSpPr>
          <p:sp>
            <p:nvSpPr>
              <p:cNvPr id="951" name="角丸四角形 177">
                <a:extLst>
                  <a:ext uri="{FF2B5EF4-FFF2-40B4-BE49-F238E27FC236}">
                    <a16:creationId xmlns:a16="http://schemas.microsoft.com/office/drawing/2014/main" id="{7D65CC70-1BB3-425F-B042-1AF0078A949E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FE16A783-7210-41BB-9677-C6D48CA992A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56" name="グループ化 955">
                  <a:extLst>
                    <a:ext uri="{FF2B5EF4-FFF2-40B4-BE49-F238E27FC236}">
                      <a16:creationId xmlns:a16="http://schemas.microsoft.com/office/drawing/2014/main" id="{FF69FDBF-A653-402B-8EAE-E94FC7EF9B4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58" name="四角形: 角を丸くする 957">
                    <a:extLst>
                      <a:ext uri="{FF2B5EF4-FFF2-40B4-BE49-F238E27FC236}">
                        <a16:creationId xmlns:a16="http://schemas.microsoft.com/office/drawing/2014/main" id="{E70864C2-545D-43F8-8FB9-B5022A9BE7D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59" name="四角形: 角を丸くする 958">
                    <a:extLst>
                      <a:ext uri="{FF2B5EF4-FFF2-40B4-BE49-F238E27FC236}">
                        <a16:creationId xmlns:a16="http://schemas.microsoft.com/office/drawing/2014/main" id="{C870986D-9C8D-46B2-A2EC-C7FAD8B67644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7C401DD4-0631-407B-B397-F329717E394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61" name="フリーフォーム: 図形 960">
                    <a:extLst>
                      <a:ext uri="{FF2B5EF4-FFF2-40B4-BE49-F238E27FC236}">
                        <a16:creationId xmlns:a16="http://schemas.microsoft.com/office/drawing/2014/main" id="{497C13DB-3858-4BC8-B595-6DCCA7E6827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DF97425D-65A6-4DB9-9F7B-D2AE455F2FA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A6DD34F6-43CA-4C99-A3EE-D06717AC6669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954" name="台形 953">
                  <a:extLst>
                    <a:ext uri="{FF2B5EF4-FFF2-40B4-BE49-F238E27FC236}">
                      <a16:creationId xmlns:a16="http://schemas.microsoft.com/office/drawing/2014/main" id="{F65970A9-325D-465B-B3E0-78C68D5C6845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5" name="片側の 2 つの角を丸めた四角形 186">
                  <a:extLst>
                    <a:ext uri="{FF2B5EF4-FFF2-40B4-BE49-F238E27FC236}">
                      <a16:creationId xmlns:a16="http://schemas.microsoft.com/office/drawing/2014/main" id="{137381FB-2EE5-45B9-8336-539AA4E90DAE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58CF2D48-842B-47E7-8709-807C439637B6}"/>
                </a:ext>
              </a:extLst>
            </p:cNvPr>
            <p:cNvGrpSpPr/>
            <p:nvPr/>
          </p:nvGrpSpPr>
          <p:grpSpPr>
            <a:xfrm>
              <a:off x="3303855" y="3913529"/>
              <a:ext cx="669096" cy="700695"/>
              <a:chOff x="2693043" y="1150705"/>
              <a:chExt cx="1261352" cy="1320921"/>
            </a:xfrm>
          </p:grpSpPr>
          <p:sp>
            <p:nvSpPr>
              <p:cNvPr id="944" name="角丸四角形 177">
                <a:extLst>
                  <a:ext uri="{FF2B5EF4-FFF2-40B4-BE49-F238E27FC236}">
                    <a16:creationId xmlns:a16="http://schemas.microsoft.com/office/drawing/2014/main" id="{A104307E-9694-4FAB-97BC-F9D288CB13E9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32CB2F1F-3E57-4044-AA28-1488C09CC707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948" name="角丸四角形 88">
                  <a:extLst>
                    <a:ext uri="{FF2B5EF4-FFF2-40B4-BE49-F238E27FC236}">
                      <a16:creationId xmlns:a16="http://schemas.microsoft.com/office/drawing/2014/main" id="{A689DB4B-A9D0-4264-BE5C-3F033996E93C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9" name="角丸四角形 90">
                  <a:extLst>
                    <a:ext uri="{FF2B5EF4-FFF2-40B4-BE49-F238E27FC236}">
                      <a16:creationId xmlns:a16="http://schemas.microsoft.com/office/drawing/2014/main" id="{3740E7B6-D634-4656-B3A6-9206898D4369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0" name="角丸四角形 86">
                  <a:extLst>
                    <a:ext uri="{FF2B5EF4-FFF2-40B4-BE49-F238E27FC236}">
                      <a16:creationId xmlns:a16="http://schemas.microsoft.com/office/drawing/2014/main" id="{AE4B4588-127C-4404-A2A7-381061F19914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46" name="台形 945">
                <a:extLst>
                  <a:ext uri="{FF2B5EF4-FFF2-40B4-BE49-F238E27FC236}">
                    <a16:creationId xmlns:a16="http://schemas.microsoft.com/office/drawing/2014/main" id="{FABC1EA8-FAF9-471B-B54E-507268F5DFB5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47" name="片側の 2 つの角を丸めた四角形 93">
                <a:extLst>
                  <a:ext uri="{FF2B5EF4-FFF2-40B4-BE49-F238E27FC236}">
                    <a16:creationId xmlns:a16="http://schemas.microsoft.com/office/drawing/2014/main" id="{BCEE1943-9E47-458D-9414-53699B2E546F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89" name="グループ化 988">
            <a:extLst>
              <a:ext uri="{FF2B5EF4-FFF2-40B4-BE49-F238E27FC236}">
                <a16:creationId xmlns:a16="http://schemas.microsoft.com/office/drawing/2014/main" id="{08E8FBDF-E5DC-48D7-A66E-79F5E5235C8D}"/>
              </a:ext>
            </a:extLst>
          </p:cNvPr>
          <p:cNvGrpSpPr/>
          <p:nvPr/>
        </p:nvGrpSpPr>
        <p:grpSpPr>
          <a:xfrm>
            <a:off x="6363057" y="2938880"/>
            <a:ext cx="946244" cy="1364793"/>
            <a:chOff x="5586680" y="3249431"/>
            <a:chExt cx="946244" cy="1364793"/>
          </a:xfrm>
        </p:grpSpPr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9F532C8E-105A-479D-9690-D5A40300B1DA}"/>
                </a:ext>
              </a:extLst>
            </p:cNvPr>
            <p:cNvGrpSpPr/>
            <p:nvPr/>
          </p:nvGrpSpPr>
          <p:grpSpPr>
            <a:xfrm>
              <a:off x="5637728" y="3249431"/>
              <a:ext cx="719603" cy="1354335"/>
              <a:chOff x="2984924" y="4671171"/>
              <a:chExt cx="719603" cy="1354335"/>
            </a:xfrm>
          </p:grpSpPr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8EB93187-4BC6-40E3-A1BD-F0032D3463E7}"/>
                  </a:ext>
                </a:extLst>
              </p:cNvPr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020" name="片側の 2 つの角を丸めた四角形 1242">
                  <a:extLst>
                    <a:ext uri="{FF2B5EF4-FFF2-40B4-BE49-F238E27FC236}">
                      <a16:creationId xmlns:a16="http://schemas.microsoft.com/office/drawing/2014/main" id="{FE019D2F-EB27-4836-9341-CD1476883B2D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1" name="フリーフォーム 1243">
                  <a:extLst>
                    <a:ext uri="{FF2B5EF4-FFF2-40B4-BE49-F238E27FC236}">
                      <a16:creationId xmlns:a16="http://schemas.microsoft.com/office/drawing/2014/main" id="{75BA675C-B7AB-4397-9167-1A2393632F55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22" name="グループ化 1021">
                  <a:extLst>
                    <a:ext uri="{FF2B5EF4-FFF2-40B4-BE49-F238E27FC236}">
                      <a16:creationId xmlns:a16="http://schemas.microsoft.com/office/drawing/2014/main" id="{ECBFA276-F072-4DB0-9492-E198B9A4553B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034" name="円/楕円 774">
                    <a:extLst>
                      <a:ext uri="{FF2B5EF4-FFF2-40B4-BE49-F238E27FC236}">
                        <a16:creationId xmlns:a16="http://schemas.microsoft.com/office/drawing/2014/main" id="{31F791FE-EA79-4E12-B5F2-76AD9B332F6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5" name="円/楕円 775">
                    <a:extLst>
                      <a:ext uri="{FF2B5EF4-FFF2-40B4-BE49-F238E27FC236}">
                        <a16:creationId xmlns:a16="http://schemas.microsoft.com/office/drawing/2014/main" id="{83D59358-13B3-469D-89E0-E98CCE01CA6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23" name="円/楕円 776">
                  <a:extLst>
                    <a:ext uri="{FF2B5EF4-FFF2-40B4-BE49-F238E27FC236}">
                      <a16:creationId xmlns:a16="http://schemas.microsoft.com/office/drawing/2014/main" id="{24219776-0BD0-4F14-B7FF-547AEFE0BDFD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4" name="フリーフォーム 1246">
                  <a:extLst>
                    <a:ext uri="{FF2B5EF4-FFF2-40B4-BE49-F238E27FC236}">
                      <a16:creationId xmlns:a16="http://schemas.microsoft.com/office/drawing/2014/main" id="{6D4BCA2C-C636-449E-89D8-2E9107FA012A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7561F5BF-00A5-441F-A7CE-3F3748542B56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028" name="角丸四角形 1250">
                    <a:extLst>
                      <a:ext uri="{FF2B5EF4-FFF2-40B4-BE49-F238E27FC236}">
                        <a16:creationId xmlns:a16="http://schemas.microsoft.com/office/drawing/2014/main" id="{037B3A86-216E-4BDF-A2AF-0562D9091D73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29" name="円/楕円 785">
                    <a:extLst>
                      <a:ext uri="{FF2B5EF4-FFF2-40B4-BE49-F238E27FC236}">
                        <a16:creationId xmlns:a16="http://schemas.microsoft.com/office/drawing/2014/main" id="{A9688F0A-7D38-4295-9BA4-D0111B68A64A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0" name="角丸四角形 1252">
                    <a:extLst>
                      <a:ext uri="{FF2B5EF4-FFF2-40B4-BE49-F238E27FC236}">
                        <a16:creationId xmlns:a16="http://schemas.microsoft.com/office/drawing/2014/main" id="{2221F1B0-CD8D-401A-AC8A-8852E85C6225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1" name="円/楕円 787">
                    <a:extLst>
                      <a:ext uri="{FF2B5EF4-FFF2-40B4-BE49-F238E27FC236}">
                        <a16:creationId xmlns:a16="http://schemas.microsoft.com/office/drawing/2014/main" id="{7B543924-B842-4F6C-B93D-249C3C32DAFF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2" name="月 1031">
                    <a:extLst>
                      <a:ext uri="{FF2B5EF4-FFF2-40B4-BE49-F238E27FC236}">
                        <a16:creationId xmlns:a16="http://schemas.microsoft.com/office/drawing/2014/main" id="{F376E495-3436-4960-8C22-C754F8DD658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3" name="月 1032">
                    <a:extLst>
                      <a:ext uri="{FF2B5EF4-FFF2-40B4-BE49-F238E27FC236}">
                        <a16:creationId xmlns:a16="http://schemas.microsoft.com/office/drawing/2014/main" id="{7277D820-5D6F-40CB-ACA8-71F5C84D229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26" name="月 1025">
                  <a:extLst>
                    <a:ext uri="{FF2B5EF4-FFF2-40B4-BE49-F238E27FC236}">
                      <a16:creationId xmlns:a16="http://schemas.microsoft.com/office/drawing/2014/main" id="{9849881C-2ACD-43DF-BC6D-2825AEC2DF89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7" name="円/楕円 4">
                  <a:extLst>
                    <a:ext uri="{FF2B5EF4-FFF2-40B4-BE49-F238E27FC236}">
                      <a16:creationId xmlns:a16="http://schemas.microsoft.com/office/drawing/2014/main" id="{4BD54C6B-D83E-4157-BDA6-3CCB51139B39}"/>
                    </a:ext>
                  </a:extLst>
                </p:cNvPr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12" name="グループ化 1011">
                <a:extLst>
                  <a:ext uri="{FF2B5EF4-FFF2-40B4-BE49-F238E27FC236}">
                    <a16:creationId xmlns:a16="http://schemas.microsoft.com/office/drawing/2014/main" id="{6990351A-112C-45DC-B565-E42EB00E8C33}"/>
                  </a:ext>
                </a:extLst>
              </p:cNvPr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13" name="片側の 2 つの角を丸めた四角形 1235">
                  <a:extLst>
                    <a:ext uri="{FF2B5EF4-FFF2-40B4-BE49-F238E27FC236}">
                      <a16:creationId xmlns:a16="http://schemas.microsoft.com/office/drawing/2014/main" id="{548E56C6-5B6E-4871-BD04-A23D1DBE0FBC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14" name="グループ化 1013">
                  <a:extLst>
                    <a:ext uri="{FF2B5EF4-FFF2-40B4-BE49-F238E27FC236}">
                      <a16:creationId xmlns:a16="http://schemas.microsoft.com/office/drawing/2014/main" id="{DC9C2ACB-E91E-48E0-9380-3B342B96A51D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18" name="台形 1017">
                    <a:extLst>
                      <a:ext uri="{FF2B5EF4-FFF2-40B4-BE49-F238E27FC236}">
                        <a16:creationId xmlns:a16="http://schemas.microsoft.com/office/drawing/2014/main" id="{971C6CA9-AE7D-4EBC-9025-E5AB5EFD1E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9" name="台形 1018">
                    <a:extLst>
                      <a:ext uri="{FF2B5EF4-FFF2-40B4-BE49-F238E27FC236}">
                        <a16:creationId xmlns:a16="http://schemas.microsoft.com/office/drawing/2014/main" id="{DC96C227-D51F-4A9A-8901-9807F4F08FBC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15" name="グループ化 1014">
                  <a:extLst>
                    <a:ext uri="{FF2B5EF4-FFF2-40B4-BE49-F238E27FC236}">
                      <a16:creationId xmlns:a16="http://schemas.microsoft.com/office/drawing/2014/main" id="{99A0F482-B2BE-4EF9-A98D-76955DFF4E59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16" name="直角三角形 1015">
                    <a:extLst>
                      <a:ext uri="{FF2B5EF4-FFF2-40B4-BE49-F238E27FC236}">
                        <a16:creationId xmlns:a16="http://schemas.microsoft.com/office/drawing/2014/main" id="{EBC10F49-9C24-41D8-A6D8-A02320FEFB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7" name="直角三角形 1016">
                    <a:extLst>
                      <a:ext uri="{FF2B5EF4-FFF2-40B4-BE49-F238E27FC236}">
                        <a16:creationId xmlns:a16="http://schemas.microsoft.com/office/drawing/2014/main" id="{CB02C777-E6E0-4795-8C8A-A55309248BF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994639C6-35F2-4ED5-887D-3F2E96D94026}"/>
                </a:ext>
              </a:extLst>
            </p:cNvPr>
            <p:cNvGrpSpPr/>
            <p:nvPr/>
          </p:nvGrpSpPr>
          <p:grpSpPr>
            <a:xfrm>
              <a:off x="6148915" y="3578012"/>
              <a:ext cx="384009" cy="1016013"/>
              <a:chOff x="-1237212" y="4644497"/>
              <a:chExt cx="384009" cy="1016013"/>
            </a:xfrm>
          </p:grpSpPr>
          <p:sp>
            <p:nvSpPr>
              <p:cNvPr id="1000" name="角丸四角形 177">
                <a:extLst>
                  <a:ext uri="{FF2B5EF4-FFF2-40B4-BE49-F238E27FC236}">
                    <a16:creationId xmlns:a16="http://schemas.microsoft.com/office/drawing/2014/main" id="{5DF14BF7-AF35-4712-A168-D3F4854F37B5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FF51E390-8AE2-48AD-813D-F8FFC35A671B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05" name="グループ化 1004">
                  <a:extLst>
                    <a:ext uri="{FF2B5EF4-FFF2-40B4-BE49-F238E27FC236}">
                      <a16:creationId xmlns:a16="http://schemas.microsoft.com/office/drawing/2014/main" id="{75A183D9-E55C-4806-9276-19775E421B3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07" name="四角形: 角を丸くする 1006">
                    <a:extLst>
                      <a:ext uri="{FF2B5EF4-FFF2-40B4-BE49-F238E27FC236}">
                        <a16:creationId xmlns:a16="http://schemas.microsoft.com/office/drawing/2014/main" id="{264DB136-810C-482E-A70F-11A6B4D6E09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8" name="四角形: 角を丸くする 1007">
                    <a:extLst>
                      <a:ext uri="{FF2B5EF4-FFF2-40B4-BE49-F238E27FC236}">
                        <a16:creationId xmlns:a16="http://schemas.microsoft.com/office/drawing/2014/main" id="{6EB1E821-E132-4D41-96F9-D4177F6A59D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E4678E37-1241-46D9-98C3-F621F98BBB5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0" name="フリーフォーム: 図形 1009">
                    <a:extLst>
                      <a:ext uri="{FF2B5EF4-FFF2-40B4-BE49-F238E27FC236}">
                        <a16:creationId xmlns:a16="http://schemas.microsoft.com/office/drawing/2014/main" id="{A9F0F478-C60B-474C-9139-0B4793B31A27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A5DB865E-0B0E-491C-8839-40999299977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D5F10317-528C-4886-8C5A-4518AB733AD8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003" name="台形 1002">
                  <a:extLst>
                    <a:ext uri="{FF2B5EF4-FFF2-40B4-BE49-F238E27FC236}">
                      <a16:creationId xmlns:a16="http://schemas.microsoft.com/office/drawing/2014/main" id="{A7BC8831-DA13-4E79-8246-51DA5CDC1186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4" name="片側の 2 つの角を丸めた四角形 186">
                  <a:extLst>
                    <a:ext uri="{FF2B5EF4-FFF2-40B4-BE49-F238E27FC236}">
                      <a16:creationId xmlns:a16="http://schemas.microsoft.com/office/drawing/2014/main" id="{E51211FB-45EF-46EA-90C8-612905FF743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92" name="グループ化 991">
              <a:extLst>
                <a:ext uri="{FF2B5EF4-FFF2-40B4-BE49-F238E27FC236}">
                  <a16:creationId xmlns:a16="http://schemas.microsoft.com/office/drawing/2014/main" id="{C2D56530-E777-4798-A637-3AEC3FC1D458}"/>
                </a:ext>
              </a:extLst>
            </p:cNvPr>
            <p:cNvGrpSpPr/>
            <p:nvPr/>
          </p:nvGrpSpPr>
          <p:grpSpPr>
            <a:xfrm>
              <a:off x="5586680" y="3913529"/>
              <a:ext cx="669096" cy="700695"/>
              <a:chOff x="2693043" y="1150705"/>
              <a:chExt cx="1261352" cy="1320921"/>
            </a:xfrm>
          </p:grpSpPr>
          <p:sp>
            <p:nvSpPr>
              <p:cNvPr id="993" name="角丸四角形 177">
                <a:extLst>
                  <a:ext uri="{FF2B5EF4-FFF2-40B4-BE49-F238E27FC236}">
                    <a16:creationId xmlns:a16="http://schemas.microsoft.com/office/drawing/2014/main" id="{78EFE3E6-AD06-4857-A00B-4C0FFE763129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94" name="グループ化 993">
                <a:extLst>
                  <a:ext uri="{FF2B5EF4-FFF2-40B4-BE49-F238E27FC236}">
                    <a16:creationId xmlns:a16="http://schemas.microsoft.com/office/drawing/2014/main" id="{5716EAE8-4970-451E-86D5-F4B5C44C3793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997" name="角丸四角形 88">
                  <a:extLst>
                    <a:ext uri="{FF2B5EF4-FFF2-40B4-BE49-F238E27FC236}">
                      <a16:creationId xmlns:a16="http://schemas.microsoft.com/office/drawing/2014/main" id="{40EA465D-BFEF-4AAA-9600-9200E5FEF9F9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8" name="角丸四角形 90">
                  <a:extLst>
                    <a:ext uri="{FF2B5EF4-FFF2-40B4-BE49-F238E27FC236}">
                      <a16:creationId xmlns:a16="http://schemas.microsoft.com/office/drawing/2014/main" id="{0ECF8853-8848-48FD-B29D-74C1A2F38F15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9" name="角丸四角形 86">
                  <a:extLst>
                    <a:ext uri="{FF2B5EF4-FFF2-40B4-BE49-F238E27FC236}">
                      <a16:creationId xmlns:a16="http://schemas.microsoft.com/office/drawing/2014/main" id="{F4B87199-912A-4AD7-95DD-0C4FE1246DDB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95" name="台形 994">
                <a:extLst>
                  <a:ext uri="{FF2B5EF4-FFF2-40B4-BE49-F238E27FC236}">
                    <a16:creationId xmlns:a16="http://schemas.microsoft.com/office/drawing/2014/main" id="{98B68DEB-E37C-43B9-A769-2387BB86FD9E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6" name="片側の 2 つの角を丸めた四角形 93">
                <a:extLst>
                  <a:ext uri="{FF2B5EF4-FFF2-40B4-BE49-F238E27FC236}">
                    <a16:creationId xmlns:a16="http://schemas.microsoft.com/office/drawing/2014/main" id="{0F3E14EC-3AFE-4EC7-A500-14819A7BDBEB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36" name="グループ化 1035">
            <a:extLst>
              <a:ext uri="{FF2B5EF4-FFF2-40B4-BE49-F238E27FC236}">
                <a16:creationId xmlns:a16="http://schemas.microsoft.com/office/drawing/2014/main" id="{3DED33F6-B959-4DD4-907F-9FC3C4A9EE23}"/>
              </a:ext>
            </a:extLst>
          </p:cNvPr>
          <p:cNvGrpSpPr/>
          <p:nvPr/>
        </p:nvGrpSpPr>
        <p:grpSpPr>
          <a:xfrm>
            <a:off x="8221681" y="3000009"/>
            <a:ext cx="943863" cy="1303664"/>
            <a:chOff x="6710630" y="3310560"/>
            <a:chExt cx="943863" cy="1303664"/>
          </a:xfrm>
        </p:grpSpPr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EFD872BF-0C2D-4ADE-8A07-7BE32132E825}"/>
                </a:ext>
              </a:extLst>
            </p:cNvPr>
            <p:cNvGrpSpPr/>
            <p:nvPr/>
          </p:nvGrpSpPr>
          <p:grpSpPr>
            <a:xfrm>
              <a:off x="6761354" y="3310560"/>
              <a:ext cx="719603" cy="1293206"/>
              <a:chOff x="4108550" y="4732300"/>
              <a:chExt cx="719603" cy="1293206"/>
            </a:xfrm>
          </p:grpSpPr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932CF2B0-7F89-4E7F-A71B-D80953617488}"/>
                  </a:ext>
                </a:extLst>
              </p:cNvPr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067" name="角丸四角形 1206">
                  <a:extLst>
                    <a:ext uri="{FF2B5EF4-FFF2-40B4-BE49-F238E27FC236}">
                      <a16:creationId xmlns:a16="http://schemas.microsoft.com/office/drawing/2014/main" id="{B02F04A7-890B-42FF-A8EC-33F443C4BB35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8" name="片側の 2 つの角を丸めた四角形 1269">
                  <a:extLst>
                    <a:ext uri="{FF2B5EF4-FFF2-40B4-BE49-F238E27FC236}">
                      <a16:creationId xmlns:a16="http://schemas.microsoft.com/office/drawing/2014/main" id="{E482AA55-3592-4632-BE4E-74FFB002E7B9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69" name="グループ化 1068">
                  <a:extLst>
                    <a:ext uri="{FF2B5EF4-FFF2-40B4-BE49-F238E27FC236}">
                      <a16:creationId xmlns:a16="http://schemas.microsoft.com/office/drawing/2014/main" id="{6F852CF9-A02C-41EF-8313-677A11362FCF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78" name="円/楕円 745">
                    <a:extLst>
                      <a:ext uri="{FF2B5EF4-FFF2-40B4-BE49-F238E27FC236}">
                        <a16:creationId xmlns:a16="http://schemas.microsoft.com/office/drawing/2014/main" id="{4BBCE173-ABFE-494F-B5FD-AEE6D167122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9" name="円/楕円 746">
                    <a:extLst>
                      <a:ext uri="{FF2B5EF4-FFF2-40B4-BE49-F238E27FC236}">
                        <a16:creationId xmlns:a16="http://schemas.microsoft.com/office/drawing/2014/main" id="{EC0A935A-3676-4063-93D8-27A3277A594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70" name="角丸四角形 1271">
                  <a:extLst>
                    <a:ext uri="{FF2B5EF4-FFF2-40B4-BE49-F238E27FC236}">
                      <a16:creationId xmlns:a16="http://schemas.microsoft.com/office/drawing/2014/main" id="{86CB3A73-58EA-4101-B3D2-5FE57BED0848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71" name="グループ化 1070">
                  <a:extLst>
                    <a:ext uri="{FF2B5EF4-FFF2-40B4-BE49-F238E27FC236}">
                      <a16:creationId xmlns:a16="http://schemas.microsoft.com/office/drawing/2014/main" id="{FCDA5312-60C2-4BE1-B6B4-428486D8BEDB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074" name="フローチャート: 端子 650">
                    <a:extLst>
                      <a:ext uri="{FF2B5EF4-FFF2-40B4-BE49-F238E27FC236}">
                        <a16:creationId xmlns:a16="http://schemas.microsoft.com/office/drawing/2014/main" id="{369C3EC8-04AD-4201-8815-73C849245C54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5" name="フローチャート: 端子 651">
                    <a:extLst>
                      <a:ext uri="{FF2B5EF4-FFF2-40B4-BE49-F238E27FC236}">
                        <a16:creationId xmlns:a16="http://schemas.microsoft.com/office/drawing/2014/main" id="{18E283BF-AB3D-4D5C-A99D-ED1688C60FF6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6" name="円/楕円 757">
                    <a:extLst>
                      <a:ext uri="{FF2B5EF4-FFF2-40B4-BE49-F238E27FC236}">
                        <a16:creationId xmlns:a16="http://schemas.microsoft.com/office/drawing/2014/main" id="{AFA5EF5D-D9FB-46CC-8608-EBB19DDBA5A7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7" name="円/楕円 758">
                    <a:extLst>
                      <a:ext uri="{FF2B5EF4-FFF2-40B4-BE49-F238E27FC236}">
                        <a16:creationId xmlns:a16="http://schemas.microsoft.com/office/drawing/2014/main" id="{9839AEAE-47FE-4702-A754-009171F0ED84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72" name="フリーフォーム 1273">
                  <a:extLst>
                    <a:ext uri="{FF2B5EF4-FFF2-40B4-BE49-F238E27FC236}">
                      <a16:creationId xmlns:a16="http://schemas.microsoft.com/office/drawing/2014/main" id="{4CC70BD5-7178-4BF8-8E65-A85E4088FFDB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3" name="円/楕円 4">
                  <a:extLst>
                    <a:ext uri="{FF2B5EF4-FFF2-40B4-BE49-F238E27FC236}">
                      <a16:creationId xmlns:a16="http://schemas.microsoft.com/office/drawing/2014/main" id="{EBC324D9-7E46-4D2B-9C30-84347B2A08C6}"/>
                    </a:ext>
                  </a:extLst>
                </p:cNvPr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750ACE6A-C153-46BF-9EEF-1BD1686425B4}"/>
                  </a:ext>
                </a:extLst>
              </p:cNvPr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60" name="片側の 2 つの角を丸めた四角形 1261">
                  <a:extLst>
                    <a:ext uri="{FF2B5EF4-FFF2-40B4-BE49-F238E27FC236}">
                      <a16:creationId xmlns:a16="http://schemas.microsoft.com/office/drawing/2014/main" id="{4B20182A-091B-4CB4-B0D9-2E9D8AAE7AD6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E61B7470-BDF3-4A15-B2D0-8C3F120B9592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65" name="台形 1064">
                    <a:extLst>
                      <a:ext uri="{FF2B5EF4-FFF2-40B4-BE49-F238E27FC236}">
                        <a16:creationId xmlns:a16="http://schemas.microsoft.com/office/drawing/2014/main" id="{78C0BDD2-136B-4E6D-8CE3-207294E0CA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6" name="台形 1065">
                    <a:extLst>
                      <a:ext uri="{FF2B5EF4-FFF2-40B4-BE49-F238E27FC236}">
                        <a16:creationId xmlns:a16="http://schemas.microsoft.com/office/drawing/2014/main" id="{9D2A1719-E124-4505-92ED-4353F3812A71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79968AC2-39D4-45A0-A136-2E5F0D3938C6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63" name="直角三角形 1062">
                    <a:extLst>
                      <a:ext uri="{FF2B5EF4-FFF2-40B4-BE49-F238E27FC236}">
                        <a16:creationId xmlns:a16="http://schemas.microsoft.com/office/drawing/2014/main" id="{F3BC7F08-A077-44E5-AD20-C953B7E419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4" name="直角三角形 1063">
                    <a:extLst>
                      <a:ext uri="{FF2B5EF4-FFF2-40B4-BE49-F238E27FC236}">
                        <a16:creationId xmlns:a16="http://schemas.microsoft.com/office/drawing/2014/main" id="{9EAAA0FD-3CB4-4710-9F2C-3BF3E88D0C7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D8D7E67C-4E44-483B-A1EE-3FC1E6D585CB}"/>
                </a:ext>
              </a:extLst>
            </p:cNvPr>
            <p:cNvGrpSpPr/>
            <p:nvPr/>
          </p:nvGrpSpPr>
          <p:grpSpPr>
            <a:xfrm>
              <a:off x="7270484" y="3578012"/>
              <a:ext cx="384009" cy="1016013"/>
              <a:chOff x="-1237212" y="4644497"/>
              <a:chExt cx="384009" cy="1016013"/>
            </a:xfrm>
          </p:grpSpPr>
          <p:sp>
            <p:nvSpPr>
              <p:cNvPr id="1047" name="角丸四角形 177">
                <a:extLst>
                  <a:ext uri="{FF2B5EF4-FFF2-40B4-BE49-F238E27FC236}">
                    <a16:creationId xmlns:a16="http://schemas.microsoft.com/office/drawing/2014/main" id="{915E0853-2864-42CE-8368-518ABD23363E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AB08261E-9FD9-4E65-9431-AAFD25F9ADA0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52" name="グループ化 1051">
                  <a:extLst>
                    <a:ext uri="{FF2B5EF4-FFF2-40B4-BE49-F238E27FC236}">
                      <a16:creationId xmlns:a16="http://schemas.microsoft.com/office/drawing/2014/main" id="{0D85026C-7AEC-47F8-8F1A-C1A7938D3E9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54" name="四角形: 角を丸くする 1053">
                    <a:extLst>
                      <a:ext uri="{FF2B5EF4-FFF2-40B4-BE49-F238E27FC236}">
                        <a16:creationId xmlns:a16="http://schemas.microsoft.com/office/drawing/2014/main" id="{E02BB768-B9D1-4131-B764-515BBB7E4FD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5" name="四角形: 角を丸くする 1054">
                    <a:extLst>
                      <a:ext uri="{FF2B5EF4-FFF2-40B4-BE49-F238E27FC236}">
                        <a16:creationId xmlns:a16="http://schemas.microsoft.com/office/drawing/2014/main" id="{BF871A35-664E-4521-A5A1-7D07B47004A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6" name="フリーフォーム: 図形 1055">
                    <a:extLst>
                      <a:ext uri="{FF2B5EF4-FFF2-40B4-BE49-F238E27FC236}">
                        <a16:creationId xmlns:a16="http://schemas.microsoft.com/office/drawing/2014/main" id="{76A4F328-7EB0-449A-A79F-0B7E3A5D330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7" name="フリーフォーム: 図形 1056">
                    <a:extLst>
                      <a:ext uri="{FF2B5EF4-FFF2-40B4-BE49-F238E27FC236}">
                        <a16:creationId xmlns:a16="http://schemas.microsoft.com/office/drawing/2014/main" id="{80E145B6-583E-48A7-9545-C30CBC471A8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46AB2F32-7C83-4E08-A14E-F612197F039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B2B8AD9A-E2B5-4E99-B61C-BC77D9510BFA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050" name="台形 1049">
                  <a:extLst>
                    <a:ext uri="{FF2B5EF4-FFF2-40B4-BE49-F238E27FC236}">
                      <a16:creationId xmlns:a16="http://schemas.microsoft.com/office/drawing/2014/main" id="{1C40FD9A-657F-42FC-AB99-14F1D4665B8A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1" name="片側の 2 つの角を丸めた四角形 186">
                  <a:extLst>
                    <a:ext uri="{FF2B5EF4-FFF2-40B4-BE49-F238E27FC236}">
                      <a16:creationId xmlns:a16="http://schemas.microsoft.com/office/drawing/2014/main" id="{E30CEB13-9685-423E-BBA8-3E31472F59EA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39" name="グループ化 1038">
              <a:extLst>
                <a:ext uri="{FF2B5EF4-FFF2-40B4-BE49-F238E27FC236}">
                  <a16:creationId xmlns:a16="http://schemas.microsoft.com/office/drawing/2014/main" id="{5FC453DF-2735-4D67-AB8B-1BC2E9D366AE}"/>
                </a:ext>
              </a:extLst>
            </p:cNvPr>
            <p:cNvGrpSpPr/>
            <p:nvPr/>
          </p:nvGrpSpPr>
          <p:grpSpPr>
            <a:xfrm>
              <a:off x="6710630" y="3913529"/>
              <a:ext cx="669096" cy="700695"/>
              <a:chOff x="2693043" y="1150705"/>
              <a:chExt cx="1261352" cy="1320921"/>
            </a:xfrm>
          </p:grpSpPr>
          <p:sp>
            <p:nvSpPr>
              <p:cNvPr id="1040" name="角丸四角形 177">
                <a:extLst>
                  <a:ext uri="{FF2B5EF4-FFF2-40B4-BE49-F238E27FC236}">
                    <a16:creationId xmlns:a16="http://schemas.microsoft.com/office/drawing/2014/main" id="{E628EBCB-F6B7-4F05-8FFD-443FD12C7378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11432C25-6F19-4362-8EEB-15D8F67CB76C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1044" name="角丸四角形 88">
                  <a:extLst>
                    <a:ext uri="{FF2B5EF4-FFF2-40B4-BE49-F238E27FC236}">
                      <a16:creationId xmlns:a16="http://schemas.microsoft.com/office/drawing/2014/main" id="{D31D2221-397F-42F9-BE08-E63BD0AD27AB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5" name="角丸四角形 90">
                  <a:extLst>
                    <a:ext uri="{FF2B5EF4-FFF2-40B4-BE49-F238E27FC236}">
                      <a16:creationId xmlns:a16="http://schemas.microsoft.com/office/drawing/2014/main" id="{D150C46C-314A-48CC-88F6-AD3E741A3613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6" name="角丸四角形 86">
                  <a:extLst>
                    <a:ext uri="{FF2B5EF4-FFF2-40B4-BE49-F238E27FC236}">
                      <a16:creationId xmlns:a16="http://schemas.microsoft.com/office/drawing/2014/main" id="{8F780B7F-7908-47CB-B2A3-CD5FDAB6BAE6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042" name="台形 1041">
                <a:extLst>
                  <a:ext uri="{FF2B5EF4-FFF2-40B4-BE49-F238E27FC236}">
                    <a16:creationId xmlns:a16="http://schemas.microsoft.com/office/drawing/2014/main" id="{F9C036A9-7147-4C46-8395-32C0D023B49F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43" name="片側の 2 つの角を丸めた四角形 93">
                <a:extLst>
                  <a:ext uri="{FF2B5EF4-FFF2-40B4-BE49-F238E27FC236}">
                    <a16:creationId xmlns:a16="http://schemas.microsoft.com/office/drawing/2014/main" id="{222E54DF-32FE-446F-BF86-DC4D91B0E658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80" name="グループ化 1079">
            <a:extLst>
              <a:ext uri="{FF2B5EF4-FFF2-40B4-BE49-F238E27FC236}">
                <a16:creationId xmlns:a16="http://schemas.microsoft.com/office/drawing/2014/main" id="{082AD8E7-DE5F-4646-A07D-676430E1F747}"/>
              </a:ext>
            </a:extLst>
          </p:cNvPr>
          <p:cNvGrpSpPr/>
          <p:nvPr/>
        </p:nvGrpSpPr>
        <p:grpSpPr>
          <a:xfrm>
            <a:off x="4489088" y="2995741"/>
            <a:ext cx="950213" cy="1307932"/>
            <a:chOff x="4437330" y="3306292"/>
            <a:chExt cx="950213" cy="1307932"/>
          </a:xfrm>
        </p:grpSpPr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03F5777F-8270-4BA7-A11C-0E35496B0BAB}"/>
                </a:ext>
              </a:extLst>
            </p:cNvPr>
            <p:cNvGrpSpPr/>
            <p:nvPr/>
          </p:nvGrpSpPr>
          <p:grpSpPr>
            <a:xfrm>
              <a:off x="4490102" y="3306292"/>
              <a:ext cx="719604" cy="1297474"/>
              <a:chOff x="1837298" y="4728032"/>
              <a:chExt cx="719604" cy="1297474"/>
            </a:xfrm>
          </p:grpSpPr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81E14DD8-93C8-4D49-80DE-F8831AAFF08E}"/>
                  </a:ext>
                </a:extLst>
              </p:cNvPr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111" name="片側の 2 つの角を丸めた四角形 1218">
                  <a:extLst>
                    <a:ext uri="{FF2B5EF4-FFF2-40B4-BE49-F238E27FC236}">
                      <a16:creationId xmlns:a16="http://schemas.microsoft.com/office/drawing/2014/main" id="{CC3CEC93-B146-4D7A-B231-35DE69B5C7E2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37A91E69-1A35-4BFB-B677-EBEE445E8B57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113" name="星 24 1220">
                    <a:extLst>
                      <a:ext uri="{FF2B5EF4-FFF2-40B4-BE49-F238E27FC236}">
                        <a16:creationId xmlns:a16="http://schemas.microsoft.com/office/drawing/2014/main" id="{C2FAB568-03B6-4790-8C80-3D901766FC83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4" name="円/楕円 805">
                    <a:extLst>
                      <a:ext uri="{FF2B5EF4-FFF2-40B4-BE49-F238E27FC236}">
                        <a16:creationId xmlns:a16="http://schemas.microsoft.com/office/drawing/2014/main" id="{6D17E503-24C1-4AFB-B0E2-CEC86A1B020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5" name="円/楕円 806">
                    <a:extLst>
                      <a:ext uri="{FF2B5EF4-FFF2-40B4-BE49-F238E27FC236}">
                        <a16:creationId xmlns:a16="http://schemas.microsoft.com/office/drawing/2014/main" id="{14BC226A-8C71-42D4-99F4-23790E29321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6" name="円/楕円 807">
                    <a:extLst>
                      <a:ext uri="{FF2B5EF4-FFF2-40B4-BE49-F238E27FC236}">
                        <a16:creationId xmlns:a16="http://schemas.microsoft.com/office/drawing/2014/main" id="{1B8EAC9B-D54C-4EB4-B330-1BEE7EFAE43E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7" name="弦 1116">
                    <a:extLst>
                      <a:ext uri="{FF2B5EF4-FFF2-40B4-BE49-F238E27FC236}">
                        <a16:creationId xmlns:a16="http://schemas.microsoft.com/office/drawing/2014/main" id="{A6EEEE18-DFF3-4873-836B-74306F893B97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8" name="弦 1117">
                    <a:extLst>
                      <a:ext uri="{FF2B5EF4-FFF2-40B4-BE49-F238E27FC236}">
                        <a16:creationId xmlns:a16="http://schemas.microsoft.com/office/drawing/2014/main" id="{75F50886-7E71-4B85-A9FA-5C866539D087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9" name="フローチャート: 手操作入力 675">
                    <a:extLst>
                      <a:ext uri="{FF2B5EF4-FFF2-40B4-BE49-F238E27FC236}">
                        <a16:creationId xmlns:a16="http://schemas.microsoft.com/office/drawing/2014/main" id="{C8BCECBC-73F0-492F-A95F-3DE2F9AE5D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0" name="弦 1119">
                    <a:extLst>
                      <a:ext uri="{FF2B5EF4-FFF2-40B4-BE49-F238E27FC236}">
                        <a16:creationId xmlns:a16="http://schemas.microsoft.com/office/drawing/2014/main" id="{1D5F7A5A-1ACB-49A2-A949-B91734787967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1" name="弦 1120">
                    <a:extLst>
                      <a:ext uri="{FF2B5EF4-FFF2-40B4-BE49-F238E27FC236}">
                        <a16:creationId xmlns:a16="http://schemas.microsoft.com/office/drawing/2014/main" id="{C7AF8BBC-C44C-4203-8C9B-33CBBF0F5EC8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2" name="フローチャート: 手操作入力 680">
                    <a:extLst>
                      <a:ext uri="{FF2B5EF4-FFF2-40B4-BE49-F238E27FC236}">
                        <a16:creationId xmlns:a16="http://schemas.microsoft.com/office/drawing/2014/main" id="{07286875-BB78-45A8-9D52-7F8CBAA50F5A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3" name="円/楕円 820">
                    <a:extLst>
                      <a:ext uri="{FF2B5EF4-FFF2-40B4-BE49-F238E27FC236}">
                        <a16:creationId xmlns:a16="http://schemas.microsoft.com/office/drawing/2014/main" id="{95BE3180-1DB1-4ABA-A10B-D0F5C02A7D3A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4" name="円/楕円 4">
                    <a:extLst>
                      <a:ext uri="{FF2B5EF4-FFF2-40B4-BE49-F238E27FC236}">
                        <a16:creationId xmlns:a16="http://schemas.microsoft.com/office/drawing/2014/main" id="{BA994909-E338-4E56-A3D1-9FC9B4F125D9}"/>
                      </a:ext>
                    </a:extLst>
                  </p:cNvPr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411D1F1F-AF47-465E-8D11-8BF5886C8B46}"/>
                  </a:ext>
                </a:extLst>
              </p:cNvPr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104" name="片側の 2 つの角を丸めた四角形 1211">
                  <a:extLst>
                    <a:ext uri="{FF2B5EF4-FFF2-40B4-BE49-F238E27FC236}">
                      <a16:creationId xmlns:a16="http://schemas.microsoft.com/office/drawing/2014/main" id="{9D884348-B1C0-421D-8C30-94229594F7E0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3C7E783A-78B9-49CF-8043-77308018A881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09" name="台形 1108">
                    <a:extLst>
                      <a:ext uri="{FF2B5EF4-FFF2-40B4-BE49-F238E27FC236}">
                        <a16:creationId xmlns:a16="http://schemas.microsoft.com/office/drawing/2014/main" id="{E2137134-CF16-4117-A789-428E043FDC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0" name="台形 1109">
                    <a:extLst>
                      <a:ext uri="{FF2B5EF4-FFF2-40B4-BE49-F238E27FC236}">
                        <a16:creationId xmlns:a16="http://schemas.microsoft.com/office/drawing/2014/main" id="{89095C18-E153-4640-B5A5-C373BC4CD592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06" name="グループ化 1105">
                  <a:extLst>
                    <a:ext uri="{FF2B5EF4-FFF2-40B4-BE49-F238E27FC236}">
                      <a16:creationId xmlns:a16="http://schemas.microsoft.com/office/drawing/2014/main" id="{D72C4213-81ED-4571-A938-B6B115897719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07" name="直角三角形 1106">
                    <a:extLst>
                      <a:ext uri="{FF2B5EF4-FFF2-40B4-BE49-F238E27FC236}">
                        <a16:creationId xmlns:a16="http://schemas.microsoft.com/office/drawing/2014/main" id="{EC706DF4-EBCF-4605-A1BC-8984DB3DB1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8" name="直角三角形 1107">
                    <a:extLst>
                      <a:ext uri="{FF2B5EF4-FFF2-40B4-BE49-F238E27FC236}">
                        <a16:creationId xmlns:a16="http://schemas.microsoft.com/office/drawing/2014/main" id="{989C69DB-1D2E-484D-B543-145BD2D0955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6C189F2E-5852-4DD8-96C2-1F8FB7064D3B}"/>
                </a:ext>
              </a:extLst>
            </p:cNvPr>
            <p:cNvGrpSpPr/>
            <p:nvPr/>
          </p:nvGrpSpPr>
          <p:grpSpPr>
            <a:xfrm>
              <a:off x="5003534" y="3578012"/>
              <a:ext cx="384009" cy="1016013"/>
              <a:chOff x="5003534" y="3578012"/>
              <a:chExt cx="384009" cy="1016013"/>
            </a:xfrm>
          </p:grpSpPr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F5F846F5-DB43-4614-9EA6-4FE38E8426FE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B5DB826F-5DDC-4D18-947A-7648FC89488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98" name="四角形: 角を丸くする 1097">
                    <a:extLst>
                      <a:ext uri="{FF2B5EF4-FFF2-40B4-BE49-F238E27FC236}">
                        <a16:creationId xmlns:a16="http://schemas.microsoft.com/office/drawing/2014/main" id="{84E8919F-4269-458D-96B3-4127247A9B3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99" name="四角形: 角を丸くする 1098">
                    <a:extLst>
                      <a:ext uri="{FF2B5EF4-FFF2-40B4-BE49-F238E27FC236}">
                        <a16:creationId xmlns:a16="http://schemas.microsoft.com/office/drawing/2014/main" id="{4287F160-39B0-4A6D-8E4A-8144984C560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774234BB-5763-45D1-8952-60A69051293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49EC1C96-2040-4482-BC19-B8F6382BE34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97" name="フリーフォーム: 図形 1096">
                  <a:extLst>
                    <a:ext uri="{FF2B5EF4-FFF2-40B4-BE49-F238E27FC236}">
                      <a16:creationId xmlns:a16="http://schemas.microsoft.com/office/drawing/2014/main" id="{886670D9-028A-4706-AD3B-7DF48D6881A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093" name="角丸四角形 177">
                <a:extLst>
                  <a:ext uri="{FF2B5EF4-FFF2-40B4-BE49-F238E27FC236}">
                    <a16:creationId xmlns:a16="http://schemas.microsoft.com/office/drawing/2014/main" id="{807E0917-9E29-458D-A68B-8A51B7CF97B5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4" name="台形 1093">
                <a:extLst>
                  <a:ext uri="{FF2B5EF4-FFF2-40B4-BE49-F238E27FC236}">
                    <a16:creationId xmlns:a16="http://schemas.microsoft.com/office/drawing/2014/main" id="{6398143C-E4DE-4941-A04E-5207300F41DA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5" name="片側の 2 つの角を丸めた四角形 186">
                <a:extLst>
                  <a:ext uri="{FF2B5EF4-FFF2-40B4-BE49-F238E27FC236}">
                    <a16:creationId xmlns:a16="http://schemas.microsoft.com/office/drawing/2014/main" id="{145BACA1-38FB-41BD-B7ED-F317610917C5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D37225A1-7328-4934-B25F-2B043180E0E2}"/>
                </a:ext>
              </a:extLst>
            </p:cNvPr>
            <p:cNvGrpSpPr/>
            <p:nvPr/>
          </p:nvGrpSpPr>
          <p:grpSpPr>
            <a:xfrm>
              <a:off x="4437330" y="3913529"/>
              <a:ext cx="669100" cy="700695"/>
              <a:chOff x="4437330" y="3913529"/>
              <a:chExt cx="669100" cy="700695"/>
            </a:xfrm>
          </p:grpSpPr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633642C4-2116-45CC-8980-8B5776174DA6}"/>
                  </a:ext>
                </a:extLst>
              </p:cNvPr>
              <p:cNvGrpSpPr/>
              <p:nvPr/>
            </p:nvGrpSpPr>
            <p:grpSpPr>
              <a:xfrm rot="965695">
                <a:off x="4753213" y="3913529"/>
                <a:ext cx="353217" cy="199154"/>
                <a:chOff x="6516462" y="1914328"/>
                <a:chExt cx="665869" cy="415395"/>
              </a:xfrm>
            </p:grpSpPr>
            <p:sp>
              <p:nvSpPr>
                <p:cNvPr id="1089" name="角丸四角形 88">
                  <a:extLst>
                    <a:ext uri="{FF2B5EF4-FFF2-40B4-BE49-F238E27FC236}">
                      <a16:creationId xmlns:a16="http://schemas.microsoft.com/office/drawing/2014/main" id="{B9EFDAA9-5DDB-4B86-BA25-E581D9CA53B2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0" name="角丸四角形 90">
                  <a:extLst>
                    <a:ext uri="{FF2B5EF4-FFF2-40B4-BE49-F238E27FC236}">
                      <a16:creationId xmlns:a16="http://schemas.microsoft.com/office/drawing/2014/main" id="{EBCCFD5A-4425-454A-A950-0A60775357F6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1" name="角丸四角形 86">
                  <a:extLst>
                    <a:ext uri="{FF2B5EF4-FFF2-40B4-BE49-F238E27FC236}">
                      <a16:creationId xmlns:a16="http://schemas.microsoft.com/office/drawing/2014/main" id="{6A5D85E2-36E2-4B64-8E59-33964BE58436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661DA8E2-9DAB-46C9-9C72-2765A2F76087}"/>
                  </a:ext>
                </a:extLst>
              </p:cNvPr>
              <p:cNvGrpSpPr/>
              <p:nvPr/>
            </p:nvGrpSpPr>
            <p:grpSpPr>
              <a:xfrm>
                <a:off x="4437330" y="4059873"/>
                <a:ext cx="409941" cy="554351"/>
                <a:chOff x="4437330" y="4059873"/>
                <a:chExt cx="409941" cy="554351"/>
              </a:xfrm>
            </p:grpSpPr>
            <p:sp>
              <p:nvSpPr>
                <p:cNvPr id="1086" name="角丸四角形 177">
                  <a:extLst>
                    <a:ext uri="{FF2B5EF4-FFF2-40B4-BE49-F238E27FC236}">
                      <a16:creationId xmlns:a16="http://schemas.microsoft.com/office/drawing/2014/main" id="{B9B46C28-768E-4DC3-A7F9-F8BA30EF180C}"/>
                    </a:ext>
                  </a:extLst>
                </p:cNvPr>
                <p:cNvSpPr/>
                <p:nvPr/>
              </p:nvSpPr>
              <p:spPr>
                <a:xfrm rot="18109299">
                  <a:off x="4314021" y="4251322"/>
                  <a:ext cx="424570" cy="1779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7" name="台形 1086">
                  <a:extLst>
                    <a:ext uri="{FF2B5EF4-FFF2-40B4-BE49-F238E27FC236}">
                      <a16:creationId xmlns:a16="http://schemas.microsoft.com/office/drawing/2014/main" id="{DF1BA7CC-9955-487A-9097-29806EA2AF19}"/>
                    </a:ext>
                  </a:extLst>
                </p:cNvPr>
                <p:cNvSpPr/>
                <p:nvPr/>
              </p:nvSpPr>
              <p:spPr>
                <a:xfrm rot="2503523">
                  <a:off x="4680535" y="4062085"/>
                  <a:ext cx="166736" cy="84084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8" name="片側の 2 つの角を丸めた四角形 93">
                  <a:extLst>
                    <a:ext uri="{FF2B5EF4-FFF2-40B4-BE49-F238E27FC236}">
                      <a16:creationId xmlns:a16="http://schemas.microsoft.com/office/drawing/2014/main" id="{CCE4B04D-8BB5-42A1-95B8-98D1F325452B}"/>
                    </a:ext>
                  </a:extLst>
                </p:cNvPr>
                <p:cNvSpPr/>
                <p:nvPr/>
              </p:nvSpPr>
              <p:spPr>
                <a:xfrm rot="13287502">
                  <a:off x="4469699" y="4059873"/>
                  <a:ext cx="179141" cy="55435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25" name="グループ化 1124">
            <a:extLst>
              <a:ext uri="{FF2B5EF4-FFF2-40B4-BE49-F238E27FC236}">
                <a16:creationId xmlns:a16="http://schemas.microsoft.com/office/drawing/2014/main" id="{D0CF6F09-4397-410A-9AD2-D375A50E8F3D}"/>
              </a:ext>
            </a:extLst>
          </p:cNvPr>
          <p:cNvGrpSpPr/>
          <p:nvPr/>
        </p:nvGrpSpPr>
        <p:grpSpPr>
          <a:xfrm>
            <a:off x="4320676" y="1070393"/>
            <a:ext cx="1201590" cy="1329161"/>
            <a:chOff x="4425291" y="1672492"/>
            <a:chExt cx="1201590" cy="1329161"/>
          </a:xfrm>
        </p:grpSpPr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B2034BF8-C89E-427A-9B2D-AC7A2B090976}"/>
                </a:ext>
              </a:extLst>
            </p:cNvPr>
            <p:cNvGrpSpPr/>
            <p:nvPr/>
          </p:nvGrpSpPr>
          <p:grpSpPr>
            <a:xfrm>
              <a:off x="4734970" y="1672492"/>
              <a:ext cx="719604" cy="1297474"/>
              <a:chOff x="4734970" y="1672492"/>
              <a:chExt cx="719604" cy="1297474"/>
            </a:xfrm>
          </p:grpSpPr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0C50C660-8330-484B-A143-794C299E0A98}"/>
                  </a:ext>
                </a:extLst>
              </p:cNvPr>
              <p:cNvGrpSpPr/>
              <p:nvPr/>
            </p:nvGrpSpPr>
            <p:grpSpPr>
              <a:xfrm>
                <a:off x="4734970" y="1672492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1151" name="グループ化 1150">
                  <a:extLst>
                    <a:ext uri="{FF2B5EF4-FFF2-40B4-BE49-F238E27FC236}">
                      <a16:creationId xmlns:a16="http://schemas.microsoft.com/office/drawing/2014/main" id="{0A2B4905-69B4-44B3-BD31-A76FE1989E4C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1160" name="片側の 2 つの角を丸めた四角形 1956">
                    <a:extLst>
                      <a:ext uri="{FF2B5EF4-FFF2-40B4-BE49-F238E27FC236}">
                        <a16:creationId xmlns:a16="http://schemas.microsoft.com/office/drawing/2014/main" id="{1D6B7F9D-9055-4F96-874E-EB556597041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61" name="グループ化 1160">
                    <a:extLst>
                      <a:ext uri="{FF2B5EF4-FFF2-40B4-BE49-F238E27FC236}">
                        <a16:creationId xmlns:a16="http://schemas.microsoft.com/office/drawing/2014/main" id="{7B5BC60A-B8F7-4DE9-8B61-1346C90EC58A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1162" name="星 24 1958">
                      <a:extLst>
                        <a:ext uri="{FF2B5EF4-FFF2-40B4-BE49-F238E27FC236}">
                          <a16:creationId xmlns:a16="http://schemas.microsoft.com/office/drawing/2014/main" id="{92011200-C2E2-433F-9F2D-95AAD0E6C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3" name="円/楕円 805">
                      <a:extLst>
                        <a:ext uri="{FF2B5EF4-FFF2-40B4-BE49-F238E27FC236}">
                          <a16:creationId xmlns:a16="http://schemas.microsoft.com/office/drawing/2014/main" id="{943495A3-AB42-49F5-B19A-1002B710E27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4" name="円/楕円 806">
                      <a:extLst>
                        <a:ext uri="{FF2B5EF4-FFF2-40B4-BE49-F238E27FC236}">
                          <a16:creationId xmlns:a16="http://schemas.microsoft.com/office/drawing/2014/main" id="{317169E8-0955-4C5B-A0B5-66AA2433814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5" name="円/楕円 807">
                      <a:extLst>
                        <a:ext uri="{FF2B5EF4-FFF2-40B4-BE49-F238E27FC236}">
                          <a16:creationId xmlns:a16="http://schemas.microsoft.com/office/drawing/2014/main" id="{A876BE8D-89F3-4353-9355-4D31CA5530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6" name="フローチャート: 手操作入力 675">
                      <a:extLst>
                        <a:ext uri="{FF2B5EF4-FFF2-40B4-BE49-F238E27FC236}">
                          <a16:creationId xmlns:a16="http://schemas.microsoft.com/office/drawing/2014/main" id="{0EFB4DC0-4AF3-46C5-8EAF-C50D74C3872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7" name="フローチャート: 手操作入力 680">
                      <a:extLst>
                        <a:ext uri="{FF2B5EF4-FFF2-40B4-BE49-F238E27FC236}">
                          <a16:creationId xmlns:a16="http://schemas.microsoft.com/office/drawing/2014/main" id="{B3C995D9-9D81-427F-AB9A-E9841D7992F2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8" name="円/楕円 820">
                      <a:extLst>
                        <a:ext uri="{FF2B5EF4-FFF2-40B4-BE49-F238E27FC236}">
                          <a16:creationId xmlns:a16="http://schemas.microsoft.com/office/drawing/2014/main" id="{CD6AC07B-2A40-4EF7-BE78-1B88658B0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152" name="グループ化 1151">
                  <a:extLst>
                    <a:ext uri="{FF2B5EF4-FFF2-40B4-BE49-F238E27FC236}">
                      <a16:creationId xmlns:a16="http://schemas.microsoft.com/office/drawing/2014/main" id="{7514CCA3-5C32-49CE-AD66-B65B18656B9D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1153" name="片側の 2 つの角を丸めた四角形 1949">
                    <a:extLst>
                      <a:ext uri="{FF2B5EF4-FFF2-40B4-BE49-F238E27FC236}">
                        <a16:creationId xmlns:a16="http://schemas.microsoft.com/office/drawing/2014/main" id="{0A647E33-6CB1-4724-9E81-5FF7E15FB032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54" name="グループ化 1153">
                    <a:extLst>
                      <a:ext uri="{FF2B5EF4-FFF2-40B4-BE49-F238E27FC236}">
                        <a16:creationId xmlns:a16="http://schemas.microsoft.com/office/drawing/2014/main" id="{9C11F6C9-6CF0-4370-AB99-6D66A577E742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158" name="台形 1157">
                      <a:extLst>
                        <a:ext uri="{FF2B5EF4-FFF2-40B4-BE49-F238E27FC236}">
                          <a16:creationId xmlns:a16="http://schemas.microsoft.com/office/drawing/2014/main" id="{B0487AEB-EF29-4B17-8D74-0773AD1469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59" name="台形 1158">
                      <a:extLst>
                        <a:ext uri="{FF2B5EF4-FFF2-40B4-BE49-F238E27FC236}">
                          <a16:creationId xmlns:a16="http://schemas.microsoft.com/office/drawing/2014/main" id="{84803753-2494-4B37-8F62-AB425472DA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55" name="グループ化 1154">
                    <a:extLst>
                      <a:ext uri="{FF2B5EF4-FFF2-40B4-BE49-F238E27FC236}">
                        <a16:creationId xmlns:a16="http://schemas.microsoft.com/office/drawing/2014/main" id="{6B749BC1-9E85-4C66-A697-1B7327FE47AC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156" name="直角三角形 1155">
                      <a:extLst>
                        <a:ext uri="{FF2B5EF4-FFF2-40B4-BE49-F238E27FC236}">
                          <a16:creationId xmlns:a16="http://schemas.microsoft.com/office/drawing/2014/main" id="{047D3474-EB11-4084-9B14-1ECB6941AA2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57" name="直角三角形 1156">
                      <a:extLst>
                        <a:ext uri="{FF2B5EF4-FFF2-40B4-BE49-F238E27FC236}">
                          <a16:creationId xmlns:a16="http://schemas.microsoft.com/office/drawing/2014/main" id="{C567FEBB-5BF6-49B4-A6B6-3B0144989BBD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E2484F8B-45CE-4DE6-8461-30B2EED15AD3}"/>
                  </a:ext>
                </a:extLst>
              </p:cNvPr>
              <p:cNvGrpSpPr/>
              <p:nvPr/>
            </p:nvGrpSpPr>
            <p:grpSpPr>
              <a:xfrm>
                <a:off x="4928681" y="2233490"/>
                <a:ext cx="332177" cy="119462"/>
                <a:chOff x="6392327" y="4996299"/>
                <a:chExt cx="346790" cy="130475"/>
              </a:xfrm>
            </p:grpSpPr>
            <p:sp>
              <p:nvSpPr>
                <p:cNvPr id="1149" name="円/楕円 16">
                  <a:extLst>
                    <a:ext uri="{FF2B5EF4-FFF2-40B4-BE49-F238E27FC236}">
                      <a16:creationId xmlns:a16="http://schemas.microsoft.com/office/drawing/2014/main" id="{2F2E18B7-E78B-41EE-ADC3-4429E61A1AC9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0" name="円/楕円 16">
                  <a:extLst>
                    <a:ext uri="{FF2B5EF4-FFF2-40B4-BE49-F238E27FC236}">
                      <a16:creationId xmlns:a16="http://schemas.microsoft.com/office/drawing/2014/main" id="{B2363733-A20C-4C50-85EC-95E5F6529707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47" name="アーチ 1146">
                <a:extLst>
                  <a:ext uri="{FF2B5EF4-FFF2-40B4-BE49-F238E27FC236}">
                    <a16:creationId xmlns:a16="http://schemas.microsoft.com/office/drawing/2014/main" id="{F8A19976-EB2E-4C3C-9CB9-69AAE7A96D1A}"/>
                  </a:ext>
                </a:extLst>
              </p:cNvPr>
              <p:cNvSpPr/>
              <p:nvPr/>
            </p:nvSpPr>
            <p:spPr>
              <a:xfrm>
                <a:off x="4852626" y="1995942"/>
                <a:ext cx="171754" cy="171754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8" name="アーチ 1147">
                <a:extLst>
                  <a:ext uri="{FF2B5EF4-FFF2-40B4-BE49-F238E27FC236}">
                    <a16:creationId xmlns:a16="http://schemas.microsoft.com/office/drawing/2014/main" id="{C16CB2DC-D17D-43CF-AF26-675F4D673303}"/>
                  </a:ext>
                </a:extLst>
              </p:cNvPr>
              <p:cNvSpPr/>
              <p:nvPr/>
            </p:nvSpPr>
            <p:spPr>
              <a:xfrm>
                <a:off x="5147842" y="1995942"/>
                <a:ext cx="171754" cy="171754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357C9614-9ADF-4CE4-9338-7ED9A71D7500}"/>
                </a:ext>
              </a:extLst>
            </p:cNvPr>
            <p:cNvGrpSpPr/>
            <p:nvPr/>
          </p:nvGrpSpPr>
          <p:grpSpPr>
            <a:xfrm>
              <a:off x="5242872" y="1938720"/>
              <a:ext cx="384009" cy="1016013"/>
              <a:chOff x="5003534" y="3578012"/>
              <a:chExt cx="384009" cy="1016013"/>
            </a:xfrm>
          </p:grpSpPr>
          <p:grpSp>
            <p:nvGrpSpPr>
              <p:cNvPr id="1135" name="グループ化 1134">
                <a:extLst>
                  <a:ext uri="{FF2B5EF4-FFF2-40B4-BE49-F238E27FC236}">
                    <a16:creationId xmlns:a16="http://schemas.microsoft.com/office/drawing/2014/main" id="{D683C3C5-2B39-4C2D-BF9B-AD279165DCCE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139" name="グループ化 1138">
                  <a:extLst>
                    <a:ext uri="{FF2B5EF4-FFF2-40B4-BE49-F238E27FC236}">
                      <a16:creationId xmlns:a16="http://schemas.microsoft.com/office/drawing/2014/main" id="{79914699-E0B5-491E-B80D-8E631CAEEFA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41" name="四角形: 角を丸くする 1140">
                    <a:extLst>
                      <a:ext uri="{FF2B5EF4-FFF2-40B4-BE49-F238E27FC236}">
                        <a16:creationId xmlns:a16="http://schemas.microsoft.com/office/drawing/2014/main" id="{DA86079F-7AB4-4E33-9994-9C4418D760AA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2" name="四角形: 角を丸くする 1141">
                    <a:extLst>
                      <a:ext uri="{FF2B5EF4-FFF2-40B4-BE49-F238E27FC236}">
                        <a16:creationId xmlns:a16="http://schemas.microsoft.com/office/drawing/2014/main" id="{33E93F69-BA8A-4F0E-87BB-EB8F22E3A2A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3" name="フリーフォーム: 図形 1142">
                    <a:extLst>
                      <a:ext uri="{FF2B5EF4-FFF2-40B4-BE49-F238E27FC236}">
                        <a16:creationId xmlns:a16="http://schemas.microsoft.com/office/drawing/2014/main" id="{D38260DB-1566-4409-9845-19E3F98327C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4" name="フリーフォーム: 図形 1143">
                    <a:extLst>
                      <a:ext uri="{FF2B5EF4-FFF2-40B4-BE49-F238E27FC236}">
                        <a16:creationId xmlns:a16="http://schemas.microsoft.com/office/drawing/2014/main" id="{3B72C4B4-3D7C-4DFA-A483-746BF2BA3A1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C4C796DE-9BCB-4973-A612-709A2CCCD99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36" name="角丸四角形 177">
                <a:extLst>
                  <a:ext uri="{FF2B5EF4-FFF2-40B4-BE49-F238E27FC236}">
                    <a16:creationId xmlns:a16="http://schemas.microsoft.com/office/drawing/2014/main" id="{E0E42272-72C3-4281-9555-F603911B6CA8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7" name="台形 1136">
                <a:extLst>
                  <a:ext uri="{FF2B5EF4-FFF2-40B4-BE49-F238E27FC236}">
                    <a16:creationId xmlns:a16="http://schemas.microsoft.com/office/drawing/2014/main" id="{891F8EBE-3321-4216-A20E-BA6899C1A65C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8" name="片側の 2 つの角を丸めた四角形 186">
                <a:extLst>
                  <a:ext uri="{FF2B5EF4-FFF2-40B4-BE49-F238E27FC236}">
                    <a16:creationId xmlns:a16="http://schemas.microsoft.com/office/drawing/2014/main" id="{76E790CE-89C1-4A79-8463-1F1DC440BD17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28" name="グループ化 1127">
              <a:extLst>
                <a:ext uri="{FF2B5EF4-FFF2-40B4-BE49-F238E27FC236}">
                  <a16:creationId xmlns:a16="http://schemas.microsoft.com/office/drawing/2014/main" id="{9139E0CF-F482-4963-BCB2-30B3E25AB49B}"/>
                </a:ext>
              </a:extLst>
            </p:cNvPr>
            <p:cNvGrpSpPr/>
            <p:nvPr/>
          </p:nvGrpSpPr>
          <p:grpSpPr>
            <a:xfrm>
              <a:off x="4425291" y="2209161"/>
              <a:ext cx="432619" cy="792492"/>
              <a:chOff x="4425291" y="2209161"/>
              <a:chExt cx="432619" cy="792492"/>
            </a:xfrm>
          </p:grpSpPr>
          <p:grpSp>
            <p:nvGrpSpPr>
              <p:cNvPr id="1129" name="グループ化 1128">
                <a:extLst>
                  <a:ext uri="{FF2B5EF4-FFF2-40B4-BE49-F238E27FC236}">
                    <a16:creationId xmlns:a16="http://schemas.microsoft.com/office/drawing/2014/main" id="{1B56FE29-4053-4D78-BF3C-3D04D1CC5E09}"/>
                  </a:ext>
                </a:extLst>
              </p:cNvPr>
              <p:cNvGrpSpPr/>
              <p:nvPr/>
            </p:nvGrpSpPr>
            <p:grpSpPr>
              <a:xfrm>
                <a:off x="4425291" y="2209161"/>
                <a:ext cx="295727" cy="338237"/>
                <a:chOff x="6245895" y="1519108"/>
                <a:chExt cx="557493" cy="691290"/>
              </a:xfrm>
            </p:grpSpPr>
            <p:sp>
              <p:nvSpPr>
                <p:cNvPr id="1133" name="角丸四角形 4">
                  <a:extLst>
                    <a:ext uri="{FF2B5EF4-FFF2-40B4-BE49-F238E27FC236}">
                      <a16:creationId xmlns:a16="http://schemas.microsoft.com/office/drawing/2014/main" id="{E3EF0BAB-468E-4B58-BAF3-BC11EA103562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4" name="円/楕円 6">
                  <a:extLst>
                    <a:ext uri="{FF2B5EF4-FFF2-40B4-BE49-F238E27FC236}">
                      <a16:creationId xmlns:a16="http://schemas.microsoft.com/office/drawing/2014/main" id="{2E68ED64-AD60-405A-8B7A-D8A5E17B2974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D5DF7A15-430F-419E-8DC3-0047B0D5BC81}"/>
                  </a:ext>
                </a:extLst>
              </p:cNvPr>
              <p:cNvGrpSpPr/>
              <p:nvPr/>
            </p:nvGrpSpPr>
            <p:grpSpPr>
              <a:xfrm>
                <a:off x="4617929" y="2463688"/>
                <a:ext cx="239981" cy="537965"/>
                <a:chOff x="4617929" y="2463688"/>
                <a:chExt cx="239981" cy="537965"/>
              </a:xfrm>
            </p:grpSpPr>
            <p:sp>
              <p:nvSpPr>
                <p:cNvPr id="1131" name="台形 1130">
                  <a:extLst>
                    <a:ext uri="{FF2B5EF4-FFF2-40B4-BE49-F238E27FC236}">
                      <a16:creationId xmlns:a16="http://schemas.microsoft.com/office/drawing/2014/main" id="{A4F2AF56-46E5-4CBF-9DB0-1159E5B6AA2B}"/>
                    </a:ext>
                  </a:extLst>
                </p:cNvPr>
                <p:cNvSpPr/>
                <p:nvPr/>
              </p:nvSpPr>
              <p:spPr>
                <a:xfrm rot="20759838">
                  <a:off x="4617929" y="2463688"/>
                  <a:ext cx="166736" cy="84084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2" name="片側の 2 つの角を丸めた四角形 151">
                  <a:extLst>
                    <a:ext uri="{FF2B5EF4-FFF2-40B4-BE49-F238E27FC236}">
                      <a16:creationId xmlns:a16="http://schemas.microsoft.com/office/drawing/2014/main" id="{00247B93-BB4B-4A6D-80FD-45E4356CD783}"/>
                    </a:ext>
                  </a:extLst>
                </p:cNvPr>
                <p:cNvSpPr/>
                <p:nvPr/>
              </p:nvSpPr>
              <p:spPr>
                <a:xfrm rot="9943817">
                  <a:off x="4676969" y="2530324"/>
                  <a:ext cx="180941" cy="4713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69" name="グループ化 1168">
            <a:extLst>
              <a:ext uri="{FF2B5EF4-FFF2-40B4-BE49-F238E27FC236}">
                <a16:creationId xmlns:a16="http://schemas.microsoft.com/office/drawing/2014/main" id="{2057108B-D34A-496F-BA6E-30B72E4B07FE}"/>
              </a:ext>
            </a:extLst>
          </p:cNvPr>
          <p:cNvGrpSpPr/>
          <p:nvPr/>
        </p:nvGrpSpPr>
        <p:grpSpPr>
          <a:xfrm>
            <a:off x="752686" y="4774002"/>
            <a:ext cx="895698" cy="1451192"/>
            <a:chOff x="2193297" y="4955156"/>
            <a:chExt cx="895698" cy="1451192"/>
          </a:xfrm>
        </p:grpSpPr>
        <p:grpSp>
          <p:nvGrpSpPr>
            <p:cNvPr id="1170" name="グループ化 1169">
              <a:extLst>
                <a:ext uri="{FF2B5EF4-FFF2-40B4-BE49-F238E27FC236}">
                  <a16:creationId xmlns:a16="http://schemas.microsoft.com/office/drawing/2014/main" id="{051CB90E-4FA5-4440-8687-21FD90B31300}"/>
                </a:ext>
              </a:extLst>
            </p:cNvPr>
            <p:cNvGrpSpPr/>
            <p:nvPr/>
          </p:nvGrpSpPr>
          <p:grpSpPr>
            <a:xfrm>
              <a:off x="2193297" y="4955156"/>
              <a:ext cx="822595" cy="1451192"/>
              <a:chOff x="2193297" y="4955156"/>
              <a:chExt cx="822595" cy="1451192"/>
            </a:xfrm>
          </p:grpSpPr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9CE85CD7-3F81-4D12-ADD6-402044CA4D20}"/>
                  </a:ext>
                </a:extLst>
              </p:cNvPr>
              <p:cNvGrpSpPr/>
              <p:nvPr/>
            </p:nvGrpSpPr>
            <p:grpSpPr>
              <a:xfrm>
                <a:off x="2193297" y="495515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199" name="片側の 2 つの角を丸めた四角形 1484">
                  <a:extLst>
                    <a:ext uri="{FF2B5EF4-FFF2-40B4-BE49-F238E27FC236}">
                      <a16:creationId xmlns:a16="http://schemas.microsoft.com/office/drawing/2014/main" id="{F8844F72-7DD4-4032-80E3-7AE89EF4DDDD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0" name="フリーフォーム 1485">
                  <a:extLst>
                    <a:ext uri="{FF2B5EF4-FFF2-40B4-BE49-F238E27FC236}">
                      <a16:creationId xmlns:a16="http://schemas.microsoft.com/office/drawing/2014/main" id="{C5D88A63-C820-4F47-8F86-5D735FEB53DD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01" name="グループ化 1200">
                  <a:extLst>
                    <a:ext uri="{FF2B5EF4-FFF2-40B4-BE49-F238E27FC236}">
                      <a16:creationId xmlns:a16="http://schemas.microsoft.com/office/drawing/2014/main" id="{2C4B8C2D-05C2-497F-B241-529DE880F67F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213" name="円/楕円 838">
                    <a:extLst>
                      <a:ext uri="{FF2B5EF4-FFF2-40B4-BE49-F238E27FC236}">
                        <a16:creationId xmlns:a16="http://schemas.microsoft.com/office/drawing/2014/main" id="{F5EDBB9C-9099-48BE-B6AD-74CE89B8CC0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4" name="円/楕円 839">
                    <a:extLst>
                      <a:ext uri="{FF2B5EF4-FFF2-40B4-BE49-F238E27FC236}">
                        <a16:creationId xmlns:a16="http://schemas.microsoft.com/office/drawing/2014/main" id="{8E71A8BA-1F16-4724-A6DA-D313D2A2621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02" name="円/楕円 840">
                  <a:extLst>
                    <a:ext uri="{FF2B5EF4-FFF2-40B4-BE49-F238E27FC236}">
                      <a16:creationId xmlns:a16="http://schemas.microsoft.com/office/drawing/2014/main" id="{B6C9F49F-A3B2-44E4-A415-94187E0C3D3D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3" name="フリーフォーム 1488">
                  <a:extLst>
                    <a:ext uri="{FF2B5EF4-FFF2-40B4-BE49-F238E27FC236}">
                      <a16:creationId xmlns:a16="http://schemas.microsoft.com/office/drawing/2014/main" id="{D810B22B-1132-405F-9E44-C33896FDBA41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4" name="フリーフォーム 1489">
                  <a:extLst>
                    <a:ext uri="{FF2B5EF4-FFF2-40B4-BE49-F238E27FC236}">
                      <a16:creationId xmlns:a16="http://schemas.microsoft.com/office/drawing/2014/main" id="{C0EA732E-913D-4AC1-9F25-2D802B862D49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05" name="グループ化 1204">
                  <a:extLst>
                    <a:ext uri="{FF2B5EF4-FFF2-40B4-BE49-F238E27FC236}">
                      <a16:creationId xmlns:a16="http://schemas.microsoft.com/office/drawing/2014/main" id="{9FF40E9C-1937-4CE9-BBAB-BB7B8072B569}"/>
                    </a:ext>
                  </a:extLst>
                </p:cNvPr>
                <p:cNvGrpSpPr/>
                <p:nvPr/>
              </p:nvGrpSpPr>
              <p:grpSpPr>
                <a:xfrm>
                  <a:off x="-295815" y="4946382"/>
                  <a:ext cx="499221" cy="226720"/>
                  <a:chOff x="-288848" y="4946382"/>
                  <a:chExt cx="499221" cy="226720"/>
                </a:xfrm>
              </p:grpSpPr>
              <p:sp>
                <p:nvSpPr>
                  <p:cNvPr id="1207" name="楕円 14">
                    <a:extLst>
                      <a:ext uri="{FF2B5EF4-FFF2-40B4-BE49-F238E27FC236}">
                        <a16:creationId xmlns:a16="http://schemas.microsoft.com/office/drawing/2014/main" id="{05FE3329-9534-4F22-AF2A-8ABC61672746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08" name="楕円 562">
                    <a:extLst>
                      <a:ext uri="{FF2B5EF4-FFF2-40B4-BE49-F238E27FC236}">
                        <a16:creationId xmlns:a16="http://schemas.microsoft.com/office/drawing/2014/main" id="{E75B2B49-411D-4D28-9C0A-EA0E452F3101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09" name="楕円 563">
                    <a:extLst>
                      <a:ext uri="{FF2B5EF4-FFF2-40B4-BE49-F238E27FC236}">
                        <a16:creationId xmlns:a16="http://schemas.microsoft.com/office/drawing/2014/main" id="{7DBBAD71-DCDF-4636-B0A4-8B8450B5C226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0" name="楕円 564">
                    <a:extLst>
                      <a:ext uri="{FF2B5EF4-FFF2-40B4-BE49-F238E27FC236}">
                        <a16:creationId xmlns:a16="http://schemas.microsoft.com/office/drawing/2014/main" id="{227D510A-DB0F-4D3A-84F9-4BA547614AA2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1" name="フリーフォーム 1496">
                    <a:extLst>
                      <a:ext uri="{FF2B5EF4-FFF2-40B4-BE49-F238E27FC236}">
                        <a16:creationId xmlns:a16="http://schemas.microsoft.com/office/drawing/2014/main" id="{E9968DDC-8166-4BF5-B84D-50653F870338}"/>
                      </a:ext>
                    </a:extLst>
                  </p:cNvPr>
                  <p:cNvSpPr/>
                  <p:nvPr/>
                </p:nvSpPr>
                <p:spPr>
                  <a:xfrm rot="1190793">
                    <a:off x="-251502" y="4949627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2" name="フリーフォーム 1497">
                    <a:extLst>
                      <a:ext uri="{FF2B5EF4-FFF2-40B4-BE49-F238E27FC236}">
                        <a16:creationId xmlns:a16="http://schemas.microsoft.com/office/drawing/2014/main" id="{E6AA893C-D730-4D0B-8088-20B79A304739}"/>
                      </a:ext>
                    </a:extLst>
                  </p:cNvPr>
                  <p:cNvSpPr/>
                  <p:nvPr/>
                </p:nvSpPr>
                <p:spPr>
                  <a:xfrm rot="20417259">
                    <a:off x="-7851" y="494638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06" name="円/楕円 4">
                  <a:extLst>
                    <a:ext uri="{FF2B5EF4-FFF2-40B4-BE49-F238E27FC236}">
                      <a16:creationId xmlns:a16="http://schemas.microsoft.com/office/drawing/2014/main" id="{E1F4966F-AD8E-4F99-B215-66B03B7017E2}"/>
                    </a:ext>
                  </a:extLst>
                </p:cNvPr>
                <p:cNvSpPr/>
                <p:nvPr/>
              </p:nvSpPr>
              <p:spPr>
                <a:xfrm>
                  <a:off x="-224670" y="5295014"/>
                  <a:ext cx="353134" cy="1116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F7335834-90CD-40DE-A916-31D1AC5BECB2}"/>
                  </a:ext>
                </a:extLst>
              </p:cNvPr>
              <p:cNvGrpSpPr/>
              <p:nvPr/>
            </p:nvGrpSpPr>
            <p:grpSpPr>
              <a:xfrm>
                <a:off x="2302161" y="5869593"/>
                <a:ext cx="604867" cy="536755"/>
                <a:chOff x="-350536" y="5488751"/>
                <a:chExt cx="604867" cy="536755"/>
              </a:xfrm>
            </p:grpSpPr>
            <p:sp>
              <p:nvSpPr>
                <p:cNvPr id="1192" name="片側の 2 つの角を丸めた四角形 1571">
                  <a:extLst>
                    <a:ext uri="{FF2B5EF4-FFF2-40B4-BE49-F238E27FC236}">
                      <a16:creationId xmlns:a16="http://schemas.microsoft.com/office/drawing/2014/main" id="{9D930E32-DFF0-49B4-A2C4-01981CCD986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93" name="グループ化 1192">
                  <a:extLst>
                    <a:ext uri="{FF2B5EF4-FFF2-40B4-BE49-F238E27FC236}">
                      <a16:creationId xmlns:a16="http://schemas.microsoft.com/office/drawing/2014/main" id="{5E278A5A-F9A8-4D76-824D-CA7A3CDE6EAE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97" name="台形 1196">
                    <a:extLst>
                      <a:ext uri="{FF2B5EF4-FFF2-40B4-BE49-F238E27FC236}">
                        <a16:creationId xmlns:a16="http://schemas.microsoft.com/office/drawing/2014/main" id="{085257AE-50B0-4CF4-BFF7-233F7E15EA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8" name="台形 1197">
                    <a:extLst>
                      <a:ext uri="{FF2B5EF4-FFF2-40B4-BE49-F238E27FC236}">
                        <a16:creationId xmlns:a16="http://schemas.microsoft.com/office/drawing/2014/main" id="{1AB35470-B2BE-47FA-8372-D34F68C99A9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94" name="グループ化 1193">
                  <a:extLst>
                    <a:ext uri="{FF2B5EF4-FFF2-40B4-BE49-F238E27FC236}">
                      <a16:creationId xmlns:a16="http://schemas.microsoft.com/office/drawing/2014/main" id="{C76EDCE2-27DC-4693-9B74-877114989227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95" name="直角三角形 1194">
                    <a:extLst>
                      <a:ext uri="{FF2B5EF4-FFF2-40B4-BE49-F238E27FC236}">
                        <a16:creationId xmlns:a16="http://schemas.microsoft.com/office/drawing/2014/main" id="{465A9B5C-0373-484B-9905-907FA51B46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6" name="直角三角形 1195">
                    <a:extLst>
                      <a:ext uri="{FF2B5EF4-FFF2-40B4-BE49-F238E27FC236}">
                        <a16:creationId xmlns:a16="http://schemas.microsoft.com/office/drawing/2014/main" id="{5D3B1C39-314D-44AE-AAC9-7F09BBC0B03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71" name="グループ化 1170">
              <a:extLst>
                <a:ext uri="{FF2B5EF4-FFF2-40B4-BE49-F238E27FC236}">
                  <a16:creationId xmlns:a16="http://schemas.microsoft.com/office/drawing/2014/main" id="{02D79789-83C1-48ED-9EF8-59DA42BDD984}"/>
                </a:ext>
              </a:extLst>
            </p:cNvPr>
            <p:cNvGrpSpPr/>
            <p:nvPr/>
          </p:nvGrpSpPr>
          <p:grpSpPr>
            <a:xfrm>
              <a:off x="2743358" y="5347687"/>
              <a:ext cx="345637" cy="998837"/>
              <a:chOff x="8853640" y="3245577"/>
              <a:chExt cx="651581" cy="1882966"/>
            </a:xfrm>
          </p:grpSpPr>
          <p:sp>
            <p:nvSpPr>
              <p:cNvPr id="1179" name="角丸四角形 177">
                <a:extLst>
                  <a:ext uri="{FF2B5EF4-FFF2-40B4-BE49-F238E27FC236}">
                    <a16:creationId xmlns:a16="http://schemas.microsoft.com/office/drawing/2014/main" id="{6B6C56F7-9C5D-47B5-AB95-62A55B52BD42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AB78C2C0-EBCE-482A-BA83-4D81CAA24996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184" name="グループ化 1183">
                  <a:extLst>
                    <a:ext uri="{FF2B5EF4-FFF2-40B4-BE49-F238E27FC236}">
                      <a16:creationId xmlns:a16="http://schemas.microsoft.com/office/drawing/2014/main" id="{2B7E9364-060D-45D5-A3BC-0ED6D1FC976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86" name="四角形: 角を丸くする 1185">
                    <a:extLst>
                      <a:ext uri="{FF2B5EF4-FFF2-40B4-BE49-F238E27FC236}">
                        <a16:creationId xmlns:a16="http://schemas.microsoft.com/office/drawing/2014/main" id="{83C6FF32-D3FF-4FC8-977E-6AF98158B4C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7" name="四角形: 角を丸くする 1186">
                    <a:extLst>
                      <a:ext uri="{FF2B5EF4-FFF2-40B4-BE49-F238E27FC236}">
                        <a16:creationId xmlns:a16="http://schemas.microsoft.com/office/drawing/2014/main" id="{7333CF2E-7A28-4FCE-8701-0B46DA86A66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8" name="フリーフォーム: 図形 1187">
                    <a:extLst>
                      <a:ext uri="{FF2B5EF4-FFF2-40B4-BE49-F238E27FC236}">
                        <a16:creationId xmlns:a16="http://schemas.microsoft.com/office/drawing/2014/main" id="{232FD9CE-5ECD-4D51-8B29-D156AAEE5FEF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9" name="フリーフォーム: 図形 1188">
                    <a:extLst>
                      <a:ext uri="{FF2B5EF4-FFF2-40B4-BE49-F238E27FC236}">
                        <a16:creationId xmlns:a16="http://schemas.microsoft.com/office/drawing/2014/main" id="{514074EA-25B2-465A-B989-91071C67516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5C80F2C6-D428-43FE-B22D-66377585BD9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14E72D17-8B83-4F2B-812B-07E548991F1B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182" name="台形 1181">
                  <a:extLst>
                    <a:ext uri="{FF2B5EF4-FFF2-40B4-BE49-F238E27FC236}">
                      <a16:creationId xmlns:a16="http://schemas.microsoft.com/office/drawing/2014/main" id="{BDC623B6-8E32-429D-8659-8A1175C477E7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3" name="片側の 2 つの角を丸めた四角形 186">
                  <a:extLst>
                    <a:ext uri="{FF2B5EF4-FFF2-40B4-BE49-F238E27FC236}">
                      <a16:creationId xmlns:a16="http://schemas.microsoft.com/office/drawing/2014/main" id="{0F27861C-3D81-432D-AE42-AA26D09317CD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72" name="グループ化 1171">
              <a:extLst>
                <a:ext uri="{FF2B5EF4-FFF2-40B4-BE49-F238E27FC236}">
                  <a16:creationId xmlns:a16="http://schemas.microsoft.com/office/drawing/2014/main" id="{3AB33EE6-7D9A-467F-8143-8A51F2B97AEA}"/>
                </a:ext>
              </a:extLst>
            </p:cNvPr>
            <p:cNvGrpSpPr/>
            <p:nvPr/>
          </p:nvGrpSpPr>
          <p:grpSpPr>
            <a:xfrm>
              <a:off x="2258502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76CFCF22-E799-495F-8530-251198875EF1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1177" name="フリーフォーム 128">
                  <a:extLst>
                    <a:ext uri="{FF2B5EF4-FFF2-40B4-BE49-F238E27FC236}">
                      <a16:creationId xmlns:a16="http://schemas.microsoft.com/office/drawing/2014/main" id="{AD8A61C6-4B32-4D40-91A5-8323C7B91EE7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8" name="フリーフォーム 128">
                  <a:extLst>
                    <a:ext uri="{FF2B5EF4-FFF2-40B4-BE49-F238E27FC236}">
                      <a16:creationId xmlns:a16="http://schemas.microsoft.com/office/drawing/2014/main" id="{148815E2-C024-43EC-8215-11704F7BCAF5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F24A8956-E235-4AC6-A17D-7854B4ED84BD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1175" name="台形 1174">
                  <a:extLst>
                    <a:ext uri="{FF2B5EF4-FFF2-40B4-BE49-F238E27FC236}">
                      <a16:creationId xmlns:a16="http://schemas.microsoft.com/office/drawing/2014/main" id="{C768E211-C03D-4072-97E2-A0C0ADA5B1CA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6" name="片側の 2 つの角を丸めた四角形 131">
                  <a:extLst>
                    <a:ext uri="{FF2B5EF4-FFF2-40B4-BE49-F238E27FC236}">
                      <a16:creationId xmlns:a16="http://schemas.microsoft.com/office/drawing/2014/main" id="{7D1B6E8C-CEDA-406C-9585-EFA571FC13F5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215" name="グループ化 1214">
            <a:extLst>
              <a:ext uri="{FF2B5EF4-FFF2-40B4-BE49-F238E27FC236}">
                <a16:creationId xmlns:a16="http://schemas.microsoft.com/office/drawing/2014/main" id="{FE5DBB27-C82F-4D85-BE57-B4538F777CAE}"/>
              </a:ext>
            </a:extLst>
          </p:cNvPr>
          <p:cNvGrpSpPr/>
          <p:nvPr/>
        </p:nvGrpSpPr>
        <p:grpSpPr>
          <a:xfrm>
            <a:off x="2692286" y="4848896"/>
            <a:ext cx="839756" cy="1376298"/>
            <a:chOff x="3356520" y="5030050"/>
            <a:chExt cx="839756" cy="1376298"/>
          </a:xfrm>
        </p:grpSpPr>
        <p:grpSp>
          <p:nvGrpSpPr>
            <p:cNvPr id="1216" name="グループ化 1215">
              <a:extLst>
                <a:ext uri="{FF2B5EF4-FFF2-40B4-BE49-F238E27FC236}">
                  <a16:creationId xmlns:a16="http://schemas.microsoft.com/office/drawing/2014/main" id="{32CCEC5E-B4A6-40C4-BD6F-F8F92ADD04C8}"/>
                </a:ext>
              </a:extLst>
            </p:cNvPr>
            <p:cNvGrpSpPr/>
            <p:nvPr/>
          </p:nvGrpSpPr>
          <p:grpSpPr>
            <a:xfrm>
              <a:off x="3356520" y="5030050"/>
              <a:ext cx="719603" cy="1376298"/>
              <a:chOff x="3356520" y="5030050"/>
              <a:chExt cx="719603" cy="1376298"/>
            </a:xfrm>
          </p:grpSpPr>
          <p:grpSp>
            <p:nvGrpSpPr>
              <p:cNvPr id="1236" name="グループ化 1235">
                <a:extLst>
                  <a:ext uri="{FF2B5EF4-FFF2-40B4-BE49-F238E27FC236}">
                    <a16:creationId xmlns:a16="http://schemas.microsoft.com/office/drawing/2014/main" id="{D96CE6D4-E156-4308-875D-7614A770CA31}"/>
                  </a:ext>
                </a:extLst>
              </p:cNvPr>
              <p:cNvGrpSpPr/>
              <p:nvPr/>
            </p:nvGrpSpPr>
            <p:grpSpPr>
              <a:xfrm>
                <a:off x="3356520" y="5030050"/>
                <a:ext cx="719603" cy="915060"/>
                <a:chOff x="703823" y="4649208"/>
                <a:chExt cx="719603" cy="915060"/>
              </a:xfrm>
            </p:grpSpPr>
            <p:sp>
              <p:nvSpPr>
                <p:cNvPr id="1245" name="片側の 2 つの角を丸めた四角形 1501">
                  <a:extLst>
                    <a:ext uri="{FF2B5EF4-FFF2-40B4-BE49-F238E27FC236}">
                      <a16:creationId xmlns:a16="http://schemas.microsoft.com/office/drawing/2014/main" id="{E335DE04-BB5C-4155-A6B7-10203B3311DD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46" name="グループ化 1245">
                  <a:extLst>
                    <a:ext uri="{FF2B5EF4-FFF2-40B4-BE49-F238E27FC236}">
                      <a16:creationId xmlns:a16="http://schemas.microsoft.com/office/drawing/2014/main" id="{6CA7F160-EAE1-4FEB-925D-174524F42185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259" name="円/楕円 834">
                    <a:extLst>
                      <a:ext uri="{FF2B5EF4-FFF2-40B4-BE49-F238E27FC236}">
                        <a16:creationId xmlns:a16="http://schemas.microsoft.com/office/drawing/2014/main" id="{212A18AF-0025-4C88-83A8-982947890528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0" name="円/楕円 835">
                    <a:extLst>
                      <a:ext uri="{FF2B5EF4-FFF2-40B4-BE49-F238E27FC236}">
                        <a16:creationId xmlns:a16="http://schemas.microsoft.com/office/drawing/2014/main" id="{750E7739-9C7F-4232-A32F-BCFC54496A5E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1" name="円/楕円 836">
                    <a:extLst>
                      <a:ext uri="{FF2B5EF4-FFF2-40B4-BE49-F238E27FC236}">
                        <a16:creationId xmlns:a16="http://schemas.microsoft.com/office/drawing/2014/main" id="{0765B36F-B961-4A75-BAA0-610C96B5D0D2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2" name="円/楕円 837">
                    <a:extLst>
                      <a:ext uri="{FF2B5EF4-FFF2-40B4-BE49-F238E27FC236}">
                        <a16:creationId xmlns:a16="http://schemas.microsoft.com/office/drawing/2014/main" id="{E18480D4-9DC5-44CB-BA33-0F91179F064D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47" name="グループ化 1246">
                  <a:extLst>
                    <a:ext uri="{FF2B5EF4-FFF2-40B4-BE49-F238E27FC236}">
                      <a16:creationId xmlns:a16="http://schemas.microsoft.com/office/drawing/2014/main" id="{22F99558-B617-4B9F-BE1D-29618024E4C5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257" name="円/楕円 838">
                    <a:extLst>
                      <a:ext uri="{FF2B5EF4-FFF2-40B4-BE49-F238E27FC236}">
                        <a16:creationId xmlns:a16="http://schemas.microsoft.com/office/drawing/2014/main" id="{B99EECAD-066D-4242-9466-0ED2A130D3F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8" name="円/楕円 839">
                    <a:extLst>
                      <a:ext uri="{FF2B5EF4-FFF2-40B4-BE49-F238E27FC236}">
                        <a16:creationId xmlns:a16="http://schemas.microsoft.com/office/drawing/2014/main" id="{1B526192-E2A2-4C05-A23B-7138968561C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48" name="円/楕円 840">
                  <a:extLst>
                    <a:ext uri="{FF2B5EF4-FFF2-40B4-BE49-F238E27FC236}">
                      <a16:creationId xmlns:a16="http://schemas.microsoft.com/office/drawing/2014/main" id="{54D58DDB-3FF7-4689-A995-25A16DB43860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49" name="グループ化 1248">
                  <a:extLst>
                    <a:ext uri="{FF2B5EF4-FFF2-40B4-BE49-F238E27FC236}">
                      <a16:creationId xmlns:a16="http://schemas.microsoft.com/office/drawing/2014/main" id="{26552774-2F53-481F-AA3B-AF143EA67990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253" name="円/楕円 847">
                    <a:extLst>
                      <a:ext uri="{FF2B5EF4-FFF2-40B4-BE49-F238E27FC236}">
                        <a16:creationId xmlns:a16="http://schemas.microsoft.com/office/drawing/2014/main" id="{FB96A3DD-0CAE-41DD-89CB-F4D8554CD933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4" name="円/楕円 848">
                    <a:extLst>
                      <a:ext uri="{FF2B5EF4-FFF2-40B4-BE49-F238E27FC236}">
                        <a16:creationId xmlns:a16="http://schemas.microsoft.com/office/drawing/2014/main" id="{4B7F393E-A3AB-449E-9030-BC2DCB48B694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5" name="フローチャート: 端子 685">
                    <a:extLst>
                      <a:ext uri="{FF2B5EF4-FFF2-40B4-BE49-F238E27FC236}">
                        <a16:creationId xmlns:a16="http://schemas.microsoft.com/office/drawing/2014/main" id="{3C816B0B-64BA-48BD-8580-5765769695E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6" name="フローチャート: 端子 686">
                    <a:extLst>
                      <a:ext uri="{FF2B5EF4-FFF2-40B4-BE49-F238E27FC236}">
                        <a16:creationId xmlns:a16="http://schemas.microsoft.com/office/drawing/2014/main" id="{E451FF1B-8899-4E83-AB0A-785D566FD2D4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50" name="台形 1249">
                  <a:extLst>
                    <a:ext uri="{FF2B5EF4-FFF2-40B4-BE49-F238E27FC236}">
                      <a16:creationId xmlns:a16="http://schemas.microsoft.com/office/drawing/2014/main" id="{B0ED7242-B08F-4863-B095-5771F5292125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1" name="フリーフォーム 1507">
                  <a:extLst>
                    <a:ext uri="{FF2B5EF4-FFF2-40B4-BE49-F238E27FC236}">
                      <a16:creationId xmlns:a16="http://schemas.microsoft.com/office/drawing/2014/main" id="{EC39A82F-D409-4C7F-9AC7-80B9F1132B38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2" name="円/楕円 4">
                  <a:extLst>
                    <a:ext uri="{FF2B5EF4-FFF2-40B4-BE49-F238E27FC236}">
                      <a16:creationId xmlns:a16="http://schemas.microsoft.com/office/drawing/2014/main" id="{C7740B96-00A7-4727-955E-EE4810A5EB72}"/>
                    </a:ext>
                  </a:extLst>
                </p:cNvPr>
                <p:cNvSpPr/>
                <p:nvPr/>
              </p:nvSpPr>
              <p:spPr>
                <a:xfrm>
                  <a:off x="918664" y="5233104"/>
                  <a:ext cx="289920" cy="126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0F7709CA-F905-42EF-A99F-949D83BB24F6}"/>
                  </a:ext>
                </a:extLst>
              </p:cNvPr>
              <p:cNvGrpSpPr/>
              <p:nvPr/>
            </p:nvGrpSpPr>
            <p:grpSpPr>
              <a:xfrm>
                <a:off x="3413888" y="5869593"/>
                <a:ext cx="604867" cy="536755"/>
                <a:chOff x="-350536" y="5488751"/>
                <a:chExt cx="604867" cy="536755"/>
              </a:xfrm>
            </p:grpSpPr>
            <p:sp>
              <p:nvSpPr>
                <p:cNvPr id="1238" name="片側の 2 つの角を丸めた四角形 1579">
                  <a:extLst>
                    <a:ext uri="{FF2B5EF4-FFF2-40B4-BE49-F238E27FC236}">
                      <a16:creationId xmlns:a16="http://schemas.microsoft.com/office/drawing/2014/main" id="{61444F82-9AD2-4B5B-ADFE-6C076EEB7C83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39" name="グループ化 1238">
                  <a:extLst>
                    <a:ext uri="{FF2B5EF4-FFF2-40B4-BE49-F238E27FC236}">
                      <a16:creationId xmlns:a16="http://schemas.microsoft.com/office/drawing/2014/main" id="{CCF353A9-20E7-4CC0-BACD-547E11E87B12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43" name="台形 1242">
                    <a:extLst>
                      <a:ext uri="{FF2B5EF4-FFF2-40B4-BE49-F238E27FC236}">
                        <a16:creationId xmlns:a16="http://schemas.microsoft.com/office/drawing/2014/main" id="{447B41F8-F551-426D-80BD-0C5DD61B41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4" name="台形 1243">
                    <a:extLst>
                      <a:ext uri="{FF2B5EF4-FFF2-40B4-BE49-F238E27FC236}">
                        <a16:creationId xmlns:a16="http://schemas.microsoft.com/office/drawing/2014/main" id="{807A6489-5846-4817-9BFF-5C6B2DC5B5D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40" name="グループ化 1239">
                  <a:extLst>
                    <a:ext uri="{FF2B5EF4-FFF2-40B4-BE49-F238E27FC236}">
                      <a16:creationId xmlns:a16="http://schemas.microsoft.com/office/drawing/2014/main" id="{1D7BC2EE-F632-41A5-BD5D-2D1961A209A2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41" name="直角三角形 1240">
                    <a:extLst>
                      <a:ext uri="{FF2B5EF4-FFF2-40B4-BE49-F238E27FC236}">
                        <a16:creationId xmlns:a16="http://schemas.microsoft.com/office/drawing/2014/main" id="{8E0296F0-AE51-4028-A26C-273AFD4D7E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2" name="直角三角形 1241">
                    <a:extLst>
                      <a:ext uri="{FF2B5EF4-FFF2-40B4-BE49-F238E27FC236}">
                        <a16:creationId xmlns:a16="http://schemas.microsoft.com/office/drawing/2014/main" id="{A1F1929B-1266-4E9B-88FE-97EDC203610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17" name="グループ化 1216">
              <a:extLst>
                <a:ext uri="{FF2B5EF4-FFF2-40B4-BE49-F238E27FC236}">
                  <a16:creationId xmlns:a16="http://schemas.microsoft.com/office/drawing/2014/main" id="{5F2DAE0A-0E59-4E83-AD81-B127D7E12EA0}"/>
                </a:ext>
              </a:extLst>
            </p:cNvPr>
            <p:cNvGrpSpPr/>
            <p:nvPr/>
          </p:nvGrpSpPr>
          <p:grpSpPr>
            <a:xfrm>
              <a:off x="3850639" y="5347687"/>
              <a:ext cx="345637" cy="998837"/>
              <a:chOff x="8853640" y="3245577"/>
              <a:chExt cx="651581" cy="1882966"/>
            </a:xfrm>
          </p:grpSpPr>
          <p:sp>
            <p:nvSpPr>
              <p:cNvPr id="1225" name="角丸四角形 177">
                <a:extLst>
                  <a:ext uri="{FF2B5EF4-FFF2-40B4-BE49-F238E27FC236}">
                    <a16:creationId xmlns:a16="http://schemas.microsoft.com/office/drawing/2014/main" id="{CEF2F75A-79B8-45B2-A1E1-D36ACC61B5B5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26" name="グループ化 1225">
                <a:extLst>
                  <a:ext uri="{FF2B5EF4-FFF2-40B4-BE49-F238E27FC236}">
                    <a16:creationId xmlns:a16="http://schemas.microsoft.com/office/drawing/2014/main" id="{A05F5E1A-8670-4590-96F9-26ACDD864F78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230" name="グループ化 1229">
                  <a:extLst>
                    <a:ext uri="{FF2B5EF4-FFF2-40B4-BE49-F238E27FC236}">
                      <a16:creationId xmlns:a16="http://schemas.microsoft.com/office/drawing/2014/main" id="{1754970E-D0EB-4518-AA0E-2ABA524E622A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32" name="四角形: 角を丸くする 1231">
                    <a:extLst>
                      <a:ext uri="{FF2B5EF4-FFF2-40B4-BE49-F238E27FC236}">
                        <a16:creationId xmlns:a16="http://schemas.microsoft.com/office/drawing/2014/main" id="{F64C464F-B4E2-470C-9B94-593759AE6B3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3" name="四角形: 角を丸くする 1232">
                    <a:extLst>
                      <a:ext uri="{FF2B5EF4-FFF2-40B4-BE49-F238E27FC236}">
                        <a16:creationId xmlns:a16="http://schemas.microsoft.com/office/drawing/2014/main" id="{F29C2526-B308-42D6-A68B-CFF72778109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4" name="フリーフォーム: 図形 1233">
                    <a:extLst>
                      <a:ext uri="{FF2B5EF4-FFF2-40B4-BE49-F238E27FC236}">
                        <a16:creationId xmlns:a16="http://schemas.microsoft.com/office/drawing/2014/main" id="{46B57EB5-EC8B-4FFD-A211-E43E8442965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5" name="フリーフォーム: 図形 1234">
                    <a:extLst>
                      <a:ext uri="{FF2B5EF4-FFF2-40B4-BE49-F238E27FC236}">
                        <a16:creationId xmlns:a16="http://schemas.microsoft.com/office/drawing/2014/main" id="{9ABA9FDB-549C-460D-AFAB-4AF43D516AE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7D1FA404-90D1-4739-A588-4436E8A9E2A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27" name="グループ化 1226">
                <a:extLst>
                  <a:ext uri="{FF2B5EF4-FFF2-40B4-BE49-F238E27FC236}">
                    <a16:creationId xmlns:a16="http://schemas.microsoft.com/office/drawing/2014/main" id="{2DA48AB5-7363-45A6-95E5-1930959E070D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228" name="台形 1227">
                  <a:extLst>
                    <a:ext uri="{FF2B5EF4-FFF2-40B4-BE49-F238E27FC236}">
                      <a16:creationId xmlns:a16="http://schemas.microsoft.com/office/drawing/2014/main" id="{F37FCFA9-3DA8-4A68-BFAF-31278ABF775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9" name="片側の 2 つの角を丸めた四角形 186">
                  <a:extLst>
                    <a:ext uri="{FF2B5EF4-FFF2-40B4-BE49-F238E27FC236}">
                      <a16:creationId xmlns:a16="http://schemas.microsoft.com/office/drawing/2014/main" id="{5B14BB85-7801-4A74-92C3-BF09EBBCE396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18" name="グループ化 1217">
              <a:extLst>
                <a:ext uri="{FF2B5EF4-FFF2-40B4-BE49-F238E27FC236}">
                  <a16:creationId xmlns:a16="http://schemas.microsoft.com/office/drawing/2014/main" id="{AFA580F4-791A-4AF0-A00B-16E806DBDFD1}"/>
                </a:ext>
              </a:extLst>
            </p:cNvPr>
            <p:cNvGrpSpPr/>
            <p:nvPr/>
          </p:nvGrpSpPr>
          <p:grpSpPr>
            <a:xfrm>
              <a:off x="3365783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6FC42A80-32F5-44C9-9F2D-44A02719C18F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1223" name="フリーフォーム 128">
                  <a:extLst>
                    <a:ext uri="{FF2B5EF4-FFF2-40B4-BE49-F238E27FC236}">
                      <a16:creationId xmlns:a16="http://schemas.microsoft.com/office/drawing/2014/main" id="{C467FB89-A282-4813-B75B-0261A6481800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4" name="フリーフォーム 128">
                  <a:extLst>
                    <a:ext uri="{FF2B5EF4-FFF2-40B4-BE49-F238E27FC236}">
                      <a16:creationId xmlns:a16="http://schemas.microsoft.com/office/drawing/2014/main" id="{48BDA1F1-2010-4A15-B27E-767B55A4E163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18470FBE-1625-4079-8101-E601F2206E6F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1221" name="台形 1220">
                  <a:extLst>
                    <a:ext uri="{FF2B5EF4-FFF2-40B4-BE49-F238E27FC236}">
                      <a16:creationId xmlns:a16="http://schemas.microsoft.com/office/drawing/2014/main" id="{78841038-2363-4AD9-9207-68B96AC41AB4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2" name="片側の 2 つの角を丸めた四角形 131">
                  <a:extLst>
                    <a:ext uri="{FF2B5EF4-FFF2-40B4-BE49-F238E27FC236}">
                      <a16:creationId xmlns:a16="http://schemas.microsoft.com/office/drawing/2014/main" id="{44544AFB-6645-4AEF-8574-048C4B6AD353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263" name="グループ化 1262">
            <a:extLst>
              <a:ext uri="{FF2B5EF4-FFF2-40B4-BE49-F238E27FC236}">
                <a16:creationId xmlns:a16="http://schemas.microsoft.com/office/drawing/2014/main" id="{E4514828-5819-4E66-B083-D94AB4FC887E}"/>
              </a:ext>
            </a:extLst>
          </p:cNvPr>
          <p:cNvGrpSpPr/>
          <p:nvPr/>
        </p:nvGrpSpPr>
        <p:grpSpPr>
          <a:xfrm>
            <a:off x="6457130" y="4870859"/>
            <a:ext cx="839892" cy="1354335"/>
            <a:chOff x="5637621" y="5052013"/>
            <a:chExt cx="839892" cy="1354335"/>
          </a:xfrm>
        </p:grpSpPr>
        <p:grpSp>
          <p:nvGrpSpPr>
            <p:cNvPr id="1264" name="グループ化 1263">
              <a:extLst>
                <a:ext uri="{FF2B5EF4-FFF2-40B4-BE49-F238E27FC236}">
                  <a16:creationId xmlns:a16="http://schemas.microsoft.com/office/drawing/2014/main" id="{5A390DBA-6390-4F0B-AE87-7F586C59AF59}"/>
                </a:ext>
              </a:extLst>
            </p:cNvPr>
            <p:cNvGrpSpPr/>
            <p:nvPr/>
          </p:nvGrpSpPr>
          <p:grpSpPr>
            <a:xfrm>
              <a:off x="5637621" y="5052013"/>
              <a:ext cx="719603" cy="1354335"/>
              <a:chOff x="5637621" y="5052013"/>
              <a:chExt cx="719603" cy="1354335"/>
            </a:xfrm>
          </p:grpSpPr>
          <p:grpSp>
            <p:nvGrpSpPr>
              <p:cNvPr id="1284" name="グループ化 1283">
                <a:extLst>
                  <a:ext uri="{FF2B5EF4-FFF2-40B4-BE49-F238E27FC236}">
                    <a16:creationId xmlns:a16="http://schemas.microsoft.com/office/drawing/2014/main" id="{97D7749B-EAB7-47BF-8C29-59CF9D2DBDB7}"/>
                  </a:ext>
                </a:extLst>
              </p:cNvPr>
              <p:cNvGrpSpPr/>
              <p:nvPr/>
            </p:nvGrpSpPr>
            <p:grpSpPr>
              <a:xfrm>
                <a:off x="5637621" y="5052013"/>
                <a:ext cx="719603" cy="893097"/>
                <a:chOff x="2984924" y="4671171"/>
                <a:chExt cx="719603" cy="893097"/>
              </a:xfrm>
            </p:grpSpPr>
            <p:sp>
              <p:nvSpPr>
                <p:cNvPr id="1293" name="片側の 2 つの角を丸めた四角形 1535">
                  <a:extLst>
                    <a:ext uri="{FF2B5EF4-FFF2-40B4-BE49-F238E27FC236}">
                      <a16:creationId xmlns:a16="http://schemas.microsoft.com/office/drawing/2014/main" id="{915CDCC5-42A2-480B-8180-219A906B1A62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94" name="フリーフォーム 1536">
                  <a:extLst>
                    <a:ext uri="{FF2B5EF4-FFF2-40B4-BE49-F238E27FC236}">
                      <a16:creationId xmlns:a16="http://schemas.microsoft.com/office/drawing/2014/main" id="{090EC916-FC7D-46B1-A0B8-C79FE8AB1AA4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95" name="グループ化 1294">
                  <a:extLst>
                    <a:ext uri="{FF2B5EF4-FFF2-40B4-BE49-F238E27FC236}">
                      <a16:creationId xmlns:a16="http://schemas.microsoft.com/office/drawing/2014/main" id="{415ED5D0-88D9-411B-9A7F-881C47E1B89D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307" name="円/楕円 774">
                    <a:extLst>
                      <a:ext uri="{FF2B5EF4-FFF2-40B4-BE49-F238E27FC236}">
                        <a16:creationId xmlns:a16="http://schemas.microsoft.com/office/drawing/2014/main" id="{7C4FB122-9BB3-4B9F-8C4D-A945A1BD8FF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8" name="円/楕円 775">
                    <a:extLst>
                      <a:ext uri="{FF2B5EF4-FFF2-40B4-BE49-F238E27FC236}">
                        <a16:creationId xmlns:a16="http://schemas.microsoft.com/office/drawing/2014/main" id="{628CAFB8-C618-48DA-83C0-41E6CDF2615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96" name="円/楕円 776">
                  <a:extLst>
                    <a:ext uri="{FF2B5EF4-FFF2-40B4-BE49-F238E27FC236}">
                      <a16:creationId xmlns:a16="http://schemas.microsoft.com/office/drawing/2014/main" id="{8FA8DCBA-7216-4B9A-A382-267978E3BAE8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97" name="フリーフォーム 1539">
                  <a:extLst>
                    <a:ext uri="{FF2B5EF4-FFF2-40B4-BE49-F238E27FC236}">
                      <a16:creationId xmlns:a16="http://schemas.microsoft.com/office/drawing/2014/main" id="{B3A5875C-E471-41E7-B09B-F15844C7E2E0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98" name="グループ化 1297">
                  <a:extLst>
                    <a:ext uri="{FF2B5EF4-FFF2-40B4-BE49-F238E27FC236}">
                      <a16:creationId xmlns:a16="http://schemas.microsoft.com/office/drawing/2014/main" id="{76B87F9D-F8B9-4F41-8E65-8528B9BC1455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301" name="角丸四角形 1543">
                    <a:extLst>
                      <a:ext uri="{FF2B5EF4-FFF2-40B4-BE49-F238E27FC236}">
                        <a16:creationId xmlns:a16="http://schemas.microsoft.com/office/drawing/2014/main" id="{AB6485F8-5C2F-4D20-BCDA-DF1693A0CE4F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2" name="円/楕円 785">
                    <a:extLst>
                      <a:ext uri="{FF2B5EF4-FFF2-40B4-BE49-F238E27FC236}">
                        <a16:creationId xmlns:a16="http://schemas.microsoft.com/office/drawing/2014/main" id="{E0FF01A7-2C2F-4809-B4F2-3671DDDE4D99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3" name="角丸四角形 1545">
                    <a:extLst>
                      <a:ext uri="{FF2B5EF4-FFF2-40B4-BE49-F238E27FC236}">
                        <a16:creationId xmlns:a16="http://schemas.microsoft.com/office/drawing/2014/main" id="{95264A66-2711-4CF8-A00A-757C2FFE5AF3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4" name="円/楕円 787">
                    <a:extLst>
                      <a:ext uri="{FF2B5EF4-FFF2-40B4-BE49-F238E27FC236}">
                        <a16:creationId xmlns:a16="http://schemas.microsoft.com/office/drawing/2014/main" id="{7966287A-9F2F-4364-A77F-5D8376BD2EFB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5" name="月 1304">
                    <a:extLst>
                      <a:ext uri="{FF2B5EF4-FFF2-40B4-BE49-F238E27FC236}">
                        <a16:creationId xmlns:a16="http://schemas.microsoft.com/office/drawing/2014/main" id="{0EF84D77-0DF6-4C56-8452-EA8CDAA6B892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6" name="月 1305">
                    <a:extLst>
                      <a:ext uri="{FF2B5EF4-FFF2-40B4-BE49-F238E27FC236}">
                        <a16:creationId xmlns:a16="http://schemas.microsoft.com/office/drawing/2014/main" id="{3CDCA9C5-59D6-49D1-AE20-0C1C35A13E82}"/>
                      </a:ext>
                    </a:extLst>
                  </p:cNvPr>
                  <p:cNvSpPr/>
                  <p:nvPr/>
                </p:nvSpPr>
                <p:spPr>
                  <a:xfrm rot="153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99" name="月 1298">
                  <a:extLst>
                    <a:ext uri="{FF2B5EF4-FFF2-40B4-BE49-F238E27FC236}">
                      <a16:creationId xmlns:a16="http://schemas.microsoft.com/office/drawing/2014/main" id="{FBCFB012-7103-4C18-B76A-D660D3AB5987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0" name="円/楕円 4">
                  <a:extLst>
                    <a:ext uri="{FF2B5EF4-FFF2-40B4-BE49-F238E27FC236}">
                      <a16:creationId xmlns:a16="http://schemas.microsoft.com/office/drawing/2014/main" id="{A331DD5F-91FE-49EE-AAFC-189B43B86F18}"/>
                    </a:ext>
                  </a:extLst>
                </p:cNvPr>
                <p:cNvSpPr/>
                <p:nvPr/>
              </p:nvSpPr>
              <p:spPr>
                <a:xfrm>
                  <a:off x="3176610" y="5305955"/>
                  <a:ext cx="336230" cy="828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F7A2C2F4-538E-49C8-8557-E1A16696D88F}"/>
                  </a:ext>
                </a:extLst>
              </p:cNvPr>
              <p:cNvGrpSpPr/>
              <p:nvPr/>
            </p:nvGrpSpPr>
            <p:grpSpPr>
              <a:xfrm>
                <a:off x="5694989" y="5869593"/>
                <a:ext cx="604867" cy="536755"/>
                <a:chOff x="1898480" y="5488751"/>
                <a:chExt cx="604867" cy="536755"/>
              </a:xfrm>
            </p:grpSpPr>
            <p:sp>
              <p:nvSpPr>
                <p:cNvPr id="1286" name="片側の 2 つの角を丸めた四角形 1595">
                  <a:extLst>
                    <a:ext uri="{FF2B5EF4-FFF2-40B4-BE49-F238E27FC236}">
                      <a16:creationId xmlns:a16="http://schemas.microsoft.com/office/drawing/2014/main" id="{DB0377CC-3879-4B69-A69A-D22B0A539972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87" name="グループ化 1286">
                  <a:extLst>
                    <a:ext uri="{FF2B5EF4-FFF2-40B4-BE49-F238E27FC236}">
                      <a16:creationId xmlns:a16="http://schemas.microsoft.com/office/drawing/2014/main" id="{EE63FA43-D32C-48CC-BB0C-42F5EC2F23AC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91" name="台形 1290">
                    <a:extLst>
                      <a:ext uri="{FF2B5EF4-FFF2-40B4-BE49-F238E27FC236}">
                        <a16:creationId xmlns:a16="http://schemas.microsoft.com/office/drawing/2014/main" id="{D99A8A33-FAE3-4B82-9DCD-8C59EDEF73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2" name="台形 1291">
                    <a:extLst>
                      <a:ext uri="{FF2B5EF4-FFF2-40B4-BE49-F238E27FC236}">
                        <a16:creationId xmlns:a16="http://schemas.microsoft.com/office/drawing/2014/main" id="{B25E8773-BF5D-4A7D-901E-C36187B1CAA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88" name="グループ化 1287">
                  <a:extLst>
                    <a:ext uri="{FF2B5EF4-FFF2-40B4-BE49-F238E27FC236}">
                      <a16:creationId xmlns:a16="http://schemas.microsoft.com/office/drawing/2014/main" id="{8B1E73FA-3614-4F5B-AFE4-2CC23E232917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89" name="直角三角形 1288">
                    <a:extLst>
                      <a:ext uri="{FF2B5EF4-FFF2-40B4-BE49-F238E27FC236}">
                        <a16:creationId xmlns:a16="http://schemas.microsoft.com/office/drawing/2014/main" id="{6FE6A481-0C70-4D4E-9FEC-DFA8368DAD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0" name="直角三角形 1289">
                    <a:extLst>
                      <a:ext uri="{FF2B5EF4-FFF2-40B4-BE49-F238E27FC236}">
                        <a16:creationId xmlns:a16="http://schemas.microsoft.com/office/drawing/2014/main" id="{04AE853B-0DF9-4CA4-9967-D0847461458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65" name="グループ化 1264">
              <a:extLst>
                <a:ext uri="{FF2B5EF4-FFF2-40B4-BE49-F238E27FC236}">
                  <a16:creationId xmlns:a16="http://schemas.microsoft.com/office/drawing/2014/main" id="{2913734E-4348-479B-AF0B-C0EE24A17A39}"/>
                </a:ext>
              </a:extLst>
            </p:cNvPr>
            <p:cNvGrpSpPr/>
            <p:nvPr/>
          </p:nvGrpSpPr>
          <p:grpSpPr>
            <a:xfrm>
              <a:off x="6131876" y="5347687"/>
              <a:ext cx="345637" cy="998837"/>
              <a:chOff x="8853640" y="3245577"/>
              <a:chExt cx="651581" cy="1882966"/>
            </a:xfrm>
          </p:grpSpPr>
          <p:sp>
            <p:nvSpPr>
              <p:cNvPr id="1273" name="角丸四角形 177">
                <a:extLst>
                  <a:ext uri="{FF2B5EF4-FFF2-40B4-BE49-F238E27FC236}">
                    <a16:creationId xmlns:a16="http://schemas.microsoft.com/office/drawing/2014/main" id="{7497ABC4-B869-4D86-888B-A080D5D253C5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74" name="グループ化 1273">
                <a:extLst>
                  <a:ext uri="{FF2B5EF4-FFF2-40B4-BE49-F238E27FC236}">
                    <a16:creationId xmlns:a16="http://schemas.microsoft.com/office/drawing/2014/main" id="{3E44B655-8B37-4B28-BFC9-A6EFB86D6F58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278" name="グループ化 1277">
                  <a:extLst>
                    <a:ext uri="{FF2B5EF4-FFF2-40B4-BE49-F238E27FC236}">
                      <a16:creationId xmlns:a16="http://schemas.microsoft.com/office/drawing/2014/main" id="{8C0C6F94-92FB-40B7-9709-EDD7141EF8D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80" name="四角形: 角を丸くする 1279">
                    <a:extLst>
                      <a:ext uri="{FF2B5EF4-FFF2-40B4-BE49-F238E27FC236}">
                        <a16:creationId xmlns:a16="http://schemas.microsoft.com/office/drawing/2014/main" id="{ED5D9966-F748-48B8-91F5-04DEF1E258E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1" name="四角形: 角を丸くする 1280">
                    <a:extLst>
                      <a:ext uri="{FF2B5EF4-FFF2-40B4-BE49-F238E27FC236}">
                        <a16:creationId xmlns:a16="http://schemas.microsoft.com/office/drawing/2014/main" id="{D8EEA366-0953-4C14-8F99-3085869C853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2" name="フリーフォーム: 図形 1281">
                    <a:extLst>
                      <a:ext uri="{FF2B5EF4-FFF2-40B4-BE49-F238E27FC236}">
                        <a16:creationId xmlns:a16="http://schemas.microsoft.com/office/drawing/2014/main" id="{0B7C0B23-66B0-43E5-A3AA-FA8B1AECBFC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3" name="フリーフォーム: 図形 1282">
                    <a:extLst>
                      <a:ext uri="{FF2B5EF4-FFF2-40B4-BE49-F238E27FC236}">
                        <a16:creationId xmlns:a16="http://schemas.microsoft.com/office/drawing/2014/main" id="{623172DB-E3DB-4380-88D3-E9CFD0DA64D0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98A4CFF0-072B-4C87-9894-E9015FCDD51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75" name="グループ化 1274">
                <a:extLst>
                  <a:ext uri="{FF2B5EF4-FFF2-40B4-BE49-F238E27FC236}">
                    <a16:creationId xmlns:a16="http://schemas.microsoft.com/office/drawing/2014/main" id="{EF122389-3E1F-472C-AC59-11194972C526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276" name="台形 1275">
                  <a:extLst>
                    <a:ext uri="{FF2B5EF4-FFF2-40B4-BE49-F238E27FC236}">
                      <a16:creationId xmlns:a16="http://schemas.microsoft.com/office/drawing/2014/main" id="{3F43060D-DB88-4E3A-8370-A71B563D6135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7" name="片側の 2 つの角を丸めた四角形 186">
                  <a:extLst>
                    <a:ext uri="{FF2B5EF4-FFF2-40B4-BE49-F238E27FC236}">
                      <a16:creationId xmlns:a16="http://schemas.microsoft.com/office/drawing/2014/main" id="{1787D4D9-5243-492F-A885-AFE1DD91600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66" name="グループ化 1265">
              <a:extLst>
                <a:ext uri="{FF2B5EF4-FFF2-40B4-BE49-F238E27FC236}">
                  <a16:creationId xmlns:a16="http://schemas.microsoft.com/office/drawing/2014/main" id="{BA82917F-4898-4C45-990F-432671BCB338}"/>
                </a:ext>
              </a:extLst>
            </p:cNvPr>
            <p:cNvGrpSpPr/>
            <p:nvPr/>
          </p:nvGrpSpPr>
          <p:grpSpPr>
            <a:xfrm>
              <a:off x="5647020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1267" name="グループ化 1266">
                <a:extLst>
                  <a:ext uri="{FF2B5EF4-FFF2-40B4-BE49-F238E27FC236}">
                    <a16:creationId xmlns:a16="http://schemas.microsoft.com/office/drawing/2014/main" id="{B80556C8-DFA9-48BF-98A0-B773D0EEE205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1271" name="フリーフォーム 128">
                  <a:extLst>
                    <a:ext uri="{FF2B5EF4-FFF2-40B4-BE49-F238E27FC236}">
                      <a16:creationId xmlns:a16="http://schemas.microsoft.com/office/drawing/2014/main" id="{9132C059-50CC-45C5-832A-1EC9198EE1A1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2" name="フリーフォーム 128">
                  <a:extLst>
                    <a:ext uri="{FF2B5EF4-FFF2-40B4-BE49-F238E27FC236}">
                      <a16:creationId xmlns:a16="http://schemas.microsoft.com/office/drawing/2014/main" id="{CFE164C2-154E-42F9-BFBD-7C8E916AE0C4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68" name="グループ化 1267">
                <a:extLst>
                  <a:ext uri="{FF2B5EF4-FFF2-40B4-BE49-F238E27FC236}">
                    <a16:creationId xmlns:a16="http://schemas.microsoft.com/office/drawing/2014/main" id="{593FE315-942A-496A-BFDA-B5E298B592C2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1269" name="台形 1268">
                  <a:extLst>
                    <a:ext uri="{FF2B5EF4-FFF2-40B4-BE49-F238E27FC236}">
                      <a16:creationId xmlns:a16="http://schemas.microsoft.com/office/drawing/2014/main" id="{2B41F86F-6E86-47B6-83A6-679304FD31B9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0" name="片側の 2 つの角を丸めた四角形 131">
                  <a:extLst>
                    <a:ext uri="{FF2B5EF4-FFF2-40B4-BE49-F238E27FC236}">
                      <a16:creationId xmlns:a16="http://schemas.microsoft.com/office/drawing/2014/main" id="{B813114C-BE4B-42FE-BB8C-FA1765649F3A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09" name="グループ化 1308">
            <a:extLst>
              <a:ext uri="{FF2B5EF4-FFF2-40B4-BE49-F238E27FC236}">
                <a16:creationId xmlns:a16="http://schemas.microsoft.com/office/drawing/2014/main" id="{87E90BE5-F3BB-41BF-8A18-5DEDB95462DB}"/>
              </a:ext>
            </a:extLst>
          </p:cNvPr>
          <p:cNvGrpSpPr/>
          <p:nvPr/>
        </p:nvGrpSpPr>
        <p:grpSpPr>
          <a:xfrm>
            <a:off x="8272213" y="4931988"/>
            <a:ext cx="838067" cy="1293206"/>
            <a:chOff x="6761247" y="5113142"/>
            <a:chExt cx="838067" cy="1293206"/>
          </a:xfrm>
        </p:grpSpPr>
        <p:grpSp>
          <p:nvGrpSpPr>
            <p:cNvPr id="1310" name="グループ化 1309">
              <a:extLst>
                <a:ext uri="{FF2B5EF4-FFF2-40B4-BE49-F238E27FC236}">
                  <a16:creationId xmlns:a16="http://schemas.microsoft.com/office/drawing/2014/main" id="{82FE745D-D0E0-41EE-9816-4C1C11F5FCEF}"/>
                </a:ext>
              </a:extLst>
            </p:cNvPr>
            <p:cNvGrpSpPr/>
            <p:nvPr/>
          </p:nvGrpSpPr>
          <p:grpSpPr>
            <a:xfrm>
              <a:off x="6761247" y="5113142"/>
              <a:ext cx="719603" cy="1293206"/>
              <a:chOff x="6761247" y="5113142"/>
              <a:chExt cx="719603" cy="1293206"/>
            </a:xfrm>
          </p:grpSpPr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7841D117-7F56-4BAF-89CF-43AD431B4E02}"/>
                  </a:ext>
                </a:extLst>
              </p:cNvPr>
              <p:cNvGrpSpPr/>
              <p:nvPr/>
            </p:nvGrpSpPr>
            <p:grpSpPr>
              <a:xfrm>
                <a:off x="6761247" y="5113142"/>
                <a:ext cx="719603" cy="831968"/>
                <a:chOff x="4108550" y="4732300"/>
                <a:chExt cx="719603" cy="831968"/>
              </a:xfrm>
            </p:grpSpPr>
            <p:sp>
              <p:nvSpPr>
                <p:cNvPr id="1339" name="角丸四角形 1206">
                  <a:extLst>
                    <a:ext uri="{FF2B5EF4-FFF2-40B4-BE49-F238E27FC236}">
                      <a16:creationId xmlns:a16="http://schemas.microsoft.com/office/drawing/2014/main" id="{40C63E25-47CF-47EE-9267-87F67018578A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40" name="片側の 2 つの角を丸めた四角形 1553">
                  <a:extLst>
                    <a:ext uri="{FF2B5EF4-FFF2-40B4-BE49-F238E27FC236}">
                      <a16:creationId xmlns:a16="http://schemas.microsoft.com/office/drawing/2014/main" id="{D3733009-C848-4074-A816-BEEE2E54B2B6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41" name="グループ化 1340">
                  <a:extLst>
                    <a:ext uri="{FF2B5EF4-FFF2-40B4-BE49-F238E27FC236}">
                      <a16:creationId xmlns:a16="http://schemas.microsoft.com/office/drawing/2014/main" id="{046B9858-A254-48ED-8CD5-62AC4D6E6904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350" name="円/楕円 745">
                    <a:extLst>
                      <a:ext uri="{FF2B5EF4-FFF2-40B4-BE49-F238E27FC236}">
                        <a16:creationId xmlns:a16="http://schemas.microsoft.com/office/drawing/2014/main" id="{55F5F188-E9B1-4804-B74F-73607073CF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51" name="円/楕円 746">
                    <a:extLst>
                      <a:ext uri="{FF2B5EF4-FFF2-40B4-BE49-F238E27FC236}">
                        <a16:creationId xmlns:a16="http://schemas.microsoft.com/office/drawing/2014/main" id="{C67C39E6-3E5E-487A-8E13-5C04817A99F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42" name="角丸四角形 1555">
                  <a:extLst>
                    <a:ext uri="{FF2B5EF4-FFF2-40B4-BE49-F238E27FC236}">
                      <a16:creationId xmlns:a16="http://schemas.microsoft.com/office/drawing/2014/main" id="{F112F3A2-292B-463C-9BC9-93ACC3F32984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43" name="グループ化 1342">
                  <a:extLst>
                    <a:ext uri="{FF2B5EF4-FFF2-40B4-BE49-F238E27FC236}">
                      <a16:creationId xmlns:a16="http://schemas.microsoft.com/office/drawing/2014/main" id="{B9220367-807A-4F51-B97F-4DCDE12E7575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346" name="フローチャート: 端子 650">
                    <a:extLst>
                      <a:ext uri="{FF2B5EF4-FFF2-40B4-BE49-F238E27FC236}">
                        <a16:creationId xmlns:a16="http://schemas.microsoft.com/office/drawing/2014/main" id="{E27AB055-7A50-4E29-BC3B-48BE71DF7FD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47" name="フローチャート: 端子 651">
                    <a:extLst>
                      <a:ext uri="{FF2B5EF4-FFF2-40B4-BE49-F238E27FC236}">
                        <a16:creationId xmlns:a16="http://schemas.microsoft.com/office/drawing/2014/main" id="{F860B26B-47B5-41EB-8DA6-67E8B56C0E6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48" name="円/楕円 757">
                    <a:extLst>
                      <a:ext uri="{FF2B5EF4-FFF2-40B4-BE49-F238E27FC236}">
                        <a16:creationId xmlns:a16="http://schemas.microsoft.com/office/drawing/2014/main" id="{D986D5B7-8E5F-4C22-9DAB-2853469F7DF6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49" name="円/楕円 758">
                    <a:extLst>
                      <a:ext uri="{FF2B5EF4-FFF2-40B4-BE49-F238E27FC236}">
                        <a16:creationId xmlns:a16="http://schemas.microsoft.com/office/drawing/2014/main" id="{996A91F0-660E-44B5-BCAA-2637173CC83B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44" name="フリーフォーム 1557">
                  <a:extLst>
                    <a:ext uri="{FF2B5EF4-FFF2-40B4-BE49-F238E27FC236}">
                      <a16:creationId xmlns:a16="http://schemas.microsoft.com/office/drawing/2014/main" id="{61E6A86B-BBBB-4656-B248-842D2E5A4733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45" name="円/楕円 4">
                  <a:extLst>
                    <a:ext uri="{FF2B5EF4-FFF2-40B4-BE49-F238E27FC236}">
                      <a16:creationId xmlns:a16="http://schemas.microsoft.com/office/drawing/2014/main" id="{6CA72964-47ED-410E-B2FF-2BCE9C5CBC78}"/>
                    </a:ext>
                  </a:extLst>
                </p:cNvPr>
                <p:cNvSpPr/>
                <p:nvPr/>
              </p:nvSpPr>
              <p:spPr>
                <a:xfrm>
                  <a:off x="4343742" y="5270749"/>
                  <a:ext cx="249218" cy="1180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31" name="グループ化 1330">
                <a:extLst>
                  <a:ext uri="{FF2B5EF4-FFF2-40B4-BE49-F238E27FC236}">
                    <a16:creationId xmlns:a16="http://schemas.microsoft.com/office/drawing/2014/main" id="{C15B009D-C3DA-4679-9B35-42958EDB308C}"/>
                  </a:ext>
                </a:extLst>
              </p:cNvPr>
              <p:cNvGrpSpPr/>
              <p:nvPr/>
            </p:nvGrpSpPr>
            <p:grpSpPr>
              <a:xfrm>
                <a:off x="6818615" y="5869593"/>
                <a:ext cx="604867" cy="536755"/>
                <a:chOff x="1898480" y="5488751"/>
                <a:chExt cx="604867" cy="536755"/>
              </a:xfrm>
            </p:grpSpPr>
            <p:sp>
              <p:nvSpPr>
                <p:cNvPr id="1332" name="片側の 2 つの角を丸めた四角形 1603">
                  <a:extLst>
                    <a:ext uri="{FF2B5EF4-FFF2-40B4-BE49-F238E27FC236}">
                      <a16:creationId xmlns:a16="http://schemas.microsoft.com/office/drawing/2014/main" id="{16B5DFBE-3919-4D7E-BFB0-D8D34AC3FF66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33" name="グループ化 1332">
                  <a:extLst>
                    <a:ext uri="{FF2B5EF4-FFF2-40B4-BE49-F238E27FC236}">
                      <a16:creationId xmlns:a16="http://schemas.microsoft.com/office/drawing/2014/main" id="{31687D79-33D4-4443-9FE5-4CFB7259F41F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37" name="台形 1336">
                    <a:extLst>
                      <a:ext uri="{FF2B5EF4-FFF2-40B4-BE49-F238E27FC236}">
                        <a16:creationId xmlns:a16="http://schemas.microsoft.com/office/drawing/2014/main" id="{8B056705-7797-4F18-998F-FF016CBBDB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8" name="台形 1337">
                    <a:extLst>
                      <a:ext uri="{FF2B5EF4-FFF2-40B4-BE49-F238E27FC236}">
                        <a16:creationId xmlns:a16="http://schemas.microsoft.com/office/drawing/2014/main" id="{F8D244C8-10F4-4532-9CDA-51669108881F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4" name="グループ化 1333">
                  <a:extLst>
                    <a:ext uri="{FF2B5EF4-FFF2-40B4-BE49-F238E27FC236}">
                      <a16:creationId xmlns:a16="http://schemas.microsoft.com/office/drawing/2014/main" id="{6DD82C4B-6576-48DB-A0CE-EB3E2C20943C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35" name="直角三角形 1334">
                    <a:extLst>
                      <a:ext uri="{FF2B5EF4-FFF2-40B4-BE49-F238E27FC236}">
                        <a16:creationId xmlns:a16="http://schemas.microsoft.com/office/drawing/2014/main" id="{DFA69FF5-85D1-47C8-B5D7-DBB868AB3B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6" name="直角三角形 1335">
                    <a:extLst>
                      <a:ext uri="{FF2B5EF4-FFF2-40B4-BE49-F238E27FC236}">
                        <a16:creationId xmlns:a16="http://schemas.microsoft.com/office/drawing/2014/main" id="{47309492-85AA-4D7C-8223-E673AF7A7B7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5FC78726-E6C7-4953-8745-0C450EB91357}"/>
                </a:ext>
              </a:extLst>
            </p:cNvPr>
            <p:cNvGrpSpPr/>
            <p:nvPr/>
          </p:nvGrpSpPr>
          <p:grpSpPr>
            <a:xfrm>
              <a:off x="7253677" y="5347687"/>
              <a:ext cx="345637" cy="998837"/>
              <a:chOff x="8853640" y="3245577"/>
              <a:chExt cx="651581" cy="1882966"/>
            </a:xfrm>
          </p:grpSpPr>
          <p:sp>
            <p:nvSpPr>
              <p:cNvPr id="1319" name="角丸四角形 177">
                <a:extLst>
                  <a:ext uri="{FF2B5EF4-FFF2-40B4-BE49-F238E27FC236}">
                    <a16:creationId xmlns:a16="http://schemas.microsoft.com/office/drawing/2014/main" id="{01899125-B574-4266-85E0-C5F9B1337F82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20" name="グループ化 1319">
                <a:extLst>
                  <a:ext uri="{FF2B5EF4-FFF2-40B4-BE49-F238E27FC236}">
                    <a16:creationId xmlns:a16="http://schemas.microsoft.com/office/drawing/2014/main" id="{B1259D17-2C4D-4415-8B85-30AAEA7ADFC5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324" name="グループ化 1323">
                  <a:extLst>
                    <a:ext uri="{FF2B5EF4-FFF2-40B4-BE49-F238E27FC236}">
                      <a16:creationId xmlns:a16="http://schemas.microsoft.com/office/drawing/2014/main" id="{12A53EFA-6877-49D7-A07E-7FB367765BBF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26" name="四角形: 角を丸くする 1325">
                    <a:extLst>
                      <a:ext uri="{FF2B5EF4-FFF2-40B4-BE49-F238E27FC236}">
                        <a16:creationId xmlns:a16="http://schemas.microsoft.com/office/drawing/2014/main" id="{5CD8A238-4E54-4B4A-8500-C1DC024EA35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7" name="四角形: 角を丸くする 1326">
                    <a:extLst>
                      <a:ext uri="{FF2B5EF4-FFF2-40B4-BE49-F238E27FC236}">
                        <a16:creationId xmlns:a16="http://schemas.microsoft.com/office/drawing/2014/main" id="{ABEBCEFF-B134-491F-B80B-10FD532124A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8" name="フリーフォーム: 図形 1327">
                    <a:extLst>
                      <a:ext uri="{FF2B5EF4-FFF2-40B4-BE49-F238E27FC236}">
                        <a16:creationId xmlns:a16="http://schemas.microsoft.com/office/drawing/2014/main" id="{1DDB53BE-A81A-483F-85F2-80C60066E3D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9" name="フリーフォーム: 図形 1328">
                    <a:extLst>
                      <a:ext uri="{FF2B5EF4-FFF2-40B4-BE49-F238E27FC236}">
                        <a16:creationId xmlns:a16="http://schemas.microsoft.com/office/drawing/2014/main" id="{8107A5EA-61A5-4A23-ADE9-4CA487B4A670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0A52AE34-596C-406A-A6B5-4CEBB406AB9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46FFF6DA-A9C7-4071-9A49-4A904567FA28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322" name="台形 1321">
                  <a:extLst>
                    <a:ext uri="{FF2B5EF4-FFF2-40B4-BE49-F238E27FC236}">
                      <a16:creationId xmlns:a16="http://schemas.microsoft.com/office/drawing/2014/main" id="{180E7676-AA19-480A-A15F-C4B7086FAD9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23" name="片側の 2 つの角を丸めた四角形 186">
                  <a:extLst>
                    <a:ext uri="{FF2B5EF4-FFF2-40B4-BE49-F238E27FC236}">
                      <a16:creationId xmlns:a16="http://schemas.microsoft.com/office/drawing/2014/main" id="{C0C28035-7074-45CF-858B-31A3EAED86D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12" name="グループ化 1311">
              <a:extLst>
                <a:ext uri="{FF2B5EF4-FFF2-40B4-BE49-F238E27FC236}">
                  <a16:creationId xmlns:a16="http://schemas.microsoft.com/office/drawing/2014/main" id="{B8476A2F-4AB9-46E7-9223-C620E46957BC}"/>
                </a:ext>
              </a:extLst>
            </p:cNvPr>
            <p:cNvGrpSpPr/>
            <p:nvPr/>
          </p:nvGrpSpPr>
          <p:grpSpPr>
            <a:xfrm>
              <a:off x="6768821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BCBF1A99-E6CC-4CD7-9EDF-1E327CD75134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1317" name="フリーフォーム 128">
                  <a:extLst>
                    <a:ext uri="{FF2B5EF4-FFF2-40B4-BE49-F238E27FC236}">
                      <a16:creationId xmlns:a16="http://schemas.microsoft.com/office/drawing/2014/main" id="{F779B019-2792-48A8-98A9-16CCC86A72F1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8" name="フリーフォーム 128">
                  <a:extLst>
                    <a:ext uri="{FF2B5EF4-FFF2-40B4-BE49-F238E27FC236}">
                      <a16:creationId xmlns:a16="http://schemas.microsoft.com/office/drawing/2014/main" id="{C70BC617-16B5-4152-8417-24731925B575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14" name="グループ化 1313">
                <a:extLst>
                  <a:ext uri="{FF2B5EF4-FFF2-40B4-BE49-F238E27FC236}">
                    <a16:creationId xmlns:a16="http://schemas.microsoft.com/office/drawing/2014/main" id="{E2B73723-D58B-4330-8BD5-B95BD7158350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1315" name="台形 1314">
                  <a:extLst>
                    <a:ext uri="{FF2B5EF4-FFF2-40B4-BE49-F238E27FC236}">
                      <a16:creationId xmlns:a16="http://schemas.microsoft.com/office/drawing/2014/main" id="{C92EC4B3-60D0-4008-865A-66AE5C892B6F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6" name="片側の 2 つの角を丸めた四角形 131">
                  <a:extLst>
                    <a:ext uri="{FF2B5EF4-FFF2-40B4-BE49-F238E27FC236}">
                      <a16:creationId xmlns:a16="http://schemas.microsoft.com/office/drawing/2014/main" id="{C900A98C-1AD0-4896-B01C-1976D03DA25A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52" name="グループ化 1351">
            <a:extLst>
              <a:ext uri="{FF2B5EF4-FFF2-40B4-BE49-F238E27FC236}">
                <a16:creationId xmlns:a16="http://schemas.microsoft.com/office/drawing/2014/main" id="{06D1F94E-2897-413A-B4F6-E7F1DB36D2D8}"/>
              </a:ext>
            </a:extLst>
          </p:cNvPr>
          <p:cNvGrpSpPr/>
          <p:nvPr/>
        </p:nvGrpSpPr>
        <p:grpSpPr>
          <a:xfrm>
            <a:off x="4524501" y="4927720"/>
            <a:ext cx="842137" cy="1297474"/>
            <a:chOff x="4489995" y="5108874"/>
            <a:chExt cx="842137" cy="1297474"/>
          </a:xfrm>
        </p:grpSpPr>
        <p:grpSp>
          <p:nvGrpSpPr>
            <p:cNvPr id="1353" name="グループ化 1352">
              <a:extLst>
                <a:ext uri="{FF2B5EF4-FFF2-40B4-BE49-F238E27FC236}">
                  <a16:creationId xmlns:a16="http://schemas.microsoft.com/office/drawing/2014/main" id="{455E112B-E151-4131-9DB3-8D05B2F57CFD}"/>
                </a:ext>
              </a:extLst>
            </p:cNvPr>
            <p:cNvGrpSpPr/>
            <p:nvPr/>
          </p:nvGrpSpPr>
          <p:grpSpPr>
            <a:xfrm>
              <a:off x="4489995" y="5108874"/>
              <a:ext cx="719604" cy="1297474"/>
              <a:chOff x="4489995" y="5108874"/>
              <a:chExt cx="719604" cy="1297474"/>
            </a:xfrm>
          </p:grpSpPr>
          <p:grpSp>
            <p:nvGrpSpPr>
              <p:cNvPr id="1371" name="グループ化 1370">
                <a:extLst>
                  <a:ext uri="{FF2B5EF4-FFF2-40B4-BE49-F238E27FC236}">
                    <a16:creationId xmlns:a16="http://schemas.microsoft.com/office/drawing/2014/main" id="{1E5DE1A4-8CAC-4DD1-A1C5-BBF8178E3D7E}"/>
                  </a:ext>
                </a:extLst>
              </p:cNvPr>
              <p:cNvGrpSpPr/>
              <p:nvPr/>
            </p:nvGrpSpPr>
            <p:grpSpPr>
              <a:xfrm>
                <a:off x="4489995" y="5108874"/>
                <a:ext cx="719604" cy="870861"/>
                <a:chOff x="1837298" y="4693407"/>
                <a:chExt cx="719604" cy="870861"/>
              </a:xfrm>
            </p:grpSpPr>
            <p:sp>
              <p:nvSpPr>
                <p:cNvPr id="1380" name="片側の 2 つの角を丸めた四角形 1520">
                  <a:extLst>
                    <a:ext uri="{FF2B5EF4-FFF2-40B4-BE49-F238E27FC236}">
                      <a16:creationId xmlns:a16="http://schemas.microsoft.com/office/drawing/2014/main" id="{153DE5BC-3E0F-4F3E-A6D7-FFB202833E62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81" name="グループ化 1380">
                  <a:extLst>
                    <a:ext uri="{FF2B5EF4-FFF2-40B4-BE49-F238E27FC236}">
                      <a16:creationId xmlns:a16="http://schemas.microsoft.com/office/drawing/2014/main" id="{8D0E7CEA-EB9D-4B2C-B7EB-6DD8425DD136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382" name="星 24 1522">
                    <a:extLst>
                      <a:ext uri="{FF2B5EF4-FFF2-40B4-BE49-F238E27FC236}">
                        <a16:creationId xmlns:a16="http://schemas.microsoft.com/office/drawing/2014/main" id="{37123AD4-153F-4C69-B960-3E7B360B9136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3" name="円/楕円 805">
                    <a:extLst>
                      <a:ext uri="{FF2B5EF4-FFF2-40B4-BE49-F238E27FC236}">
                        <a16:creationId xmlns:a16="http://schemas.microsoft.com/office/drawing/2014/main" id="{474591DB-9BDA-41D5-AEBF-DA5B10F42BD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4" name="円/楕円 806">
                    <a:extLst>
                      <a:ext uri="{FF2B5EF4-FFF2-40B4-BE49-F238E27FC236}">
                        <a16:creationId xmlns:a16="http://schemas.microsoft.com/office/drawing/2014/main" id="{7F3A7767-5926-4C45-B95C-FA3A81E92D1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5" name="円/楕円 807">
                    <a:extLst>
                      <a:ext uri="{FF2B5EF4-FFF2-40B4-BE49-F238E27FC236}">
                        <a16:creationId xmlns:a16="http://schemas.microsoft.com/office/drawing/2014/main" id="{0D88DC6A-5775-42C2-B402-9C59C289073E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6" name="弦 1385">
                    <a:extLst>
                      <a:ext uri="{FF2B5EF4-FFF2-40B4-BE49-F238E27FC236}">
                        <a16:creationId xmlns:a16="http://schemas.microsoft.com/office/drawing/2014/main" id="{B609C2D6-DD11-4D80-957C-F44C9853AE3A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7" name="弦 1386">
                    <a:extLst>
                      <a:ext uri="{FF2B5EF4-FFF2-40B4-BE49-F238E27FC236}">
                        <a16:creationId xmlns:a16="http://schemas.microsoft.com/office/drawing/2014/main" id="{1A8642F1-6FD4-4EF9-91A5-9B1C1ED4F2DA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8" name="フローチャート: 手操作入力 675">
                    <a:extLst>
                      <a:ext uri="{FF2B5EF4-FFF2-40B4-BE49-F238E27FC236}">
                        <a16:creationId xmlns:a16="http://schemas.microsoft.com/office/drawing/2014/main" id="{DE7B8A6F-756D-4272-8994-09CDBAEF9DC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9" name="弦 1388">
                    <a:extLst>
                      <a:ext uri="{FF2B5EF4-FFF2-40B4-BE49-F238E27FC236}">
                        <a16:creationId xmlns:a16="http://schemas.microsoft.com/office/drawing/2014/main" id="{A3956591-D1F0-43DC-8409-885EBBF0A2F0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90" name="弦 1389">
                    <a:extLst>
                      <a:ext uri="{FF2B5EF4-FFF2-40B4-BE49-F238E27FC236}">
                        <a16:creationId xmlns:a16="http://schemas.microsoft.com/office/drawing/2014/main" id="{908C5EE1-1701-432D-82A4-539E1848AE83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91" name="フローチャート: 手操作入力 680">
                    <a:extLst>
                      <a:ext uri="{FF2B5EF4-FFF2-40B4-BE49-F238E27FC236}">
                        <a16:creationId xmlns:a16="http://schemas.microsoft.com/office/drawing/2014/main" id="{E47EF85C-0DC0-4A1A-B62D-8317D68340C5}"/>
                      </a:ext>
                    </a:extLst>
                  </p:cNvPr>
                  <p:cNvSpPr/>
                  <p:nvPr/>
                </p:nvSpPr>
                <p:spPr>
                  <a:xfrm rot="90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92" name="円/楕円 820">
                    <a:extLst>
                      <a:ext uri="{FF2B5EF4-FFF2-40B4-BE49-F238E27FC236}">
                        <a16:creationId xmlns:a16="http://schemas.microsoft.com/office/drawing/2014/main" id="{FB879FA3-F384-4DCF-9E9E-21F563C0FEDE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93" name="円/楕円 4">
                    <a:extLst>
                      <a:ext uri="{FF2B5EF4-FFF2-40B4-BE49-F238E27FC236}">
                        <a16:creationId xmlns:a16="http://schemas.microsoft.com/office/drawing/2014/main" id="{AFDC7169-A1DB-47DC-9503-69863B630231}"/>
                      </a:ext>
                    </a:extLst>
                  </p:cNvPr>
                  <p:cNvSpPr/>
                  <p:nvPr/>
                </p:nvSpPr>
                <p:spPr>
                  <a:xfrm>
                    <a:off x="2044352" y="5267729"/>
                    <a:ext cx="316360" cy="1043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72" name="グループ化 1371">
                <a:extLst>
                  <a:ext uri="{FF2B5EF4-FFF2-40B4-BE49-F238E27FC236}">
                    <a16:creationId xmlns:a16="http://schemas.microsoft.com/office/drawing/2014/main" id="{1D16F1E1-4353-416F-838C-7D994108D32E}"/>
                  </a:ext>
                </a:extLst>
              </p:cNvPr>
              <p:cNvGrpSpPr/>
              <p:nvPr/>
            </p:nvGrpSpPr>
            <p:grpSpPr>
              <a:xfrm>
                <a:off x="4551177" y="5869593"/>
                <a:ext cx="604867" cy="536755"/>
                <a:chOff x="1898480" y="5488751"/>
                <a:chExt cx="604867" cy="536755"/>
              </a:xfrm>
            </p:grpSpPr>
            <p:sp>
              <p:nvSpPr>
                <p:cNvPr id="1373" name="片側の 2 つの角を丸めた四角形 1587">
                  <a:extLst>
                    <a:ext uri="{FF2B5EF4-FFF2-40B4-BE49-F238E27FC236}">
                      <a16:creationId xmlns:a16="http://schemas.microsoft.com/office/drawing/2014/main" id="{FCFD8322-978D-4AC9-881B-C99521F37062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74" name="グループ化 1373">
                  <a:extLst>
                    <a:ext uri="{FF2B5EF4-FFF2-40B4-BE49-F238E27FC236}">
                      <a16:creationId xmlns:a16="http://schemas.microsoft.com/office/drawing/2014/main" id="{BFFA4E3E-EA1F-4BC7-AAD2-46BF6E1BCB6E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78" name="台形 1377">
                    <a:extLst>
                      <a:ext uri="{FF2B5EF4-FFF2-40B4-BE49-F238E27FC236}">
                        <a16:creationId xmlns:a16="http://schemas.microsoft.com/office/drawing/2014/main" id="{7F3EABF8-81DC-4E49-8C13-414B5D12C5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79" name="台形 1378">
                    <a:extLst>
                      <a:ext uri="{FF2B5EF4-FFF2-40B4-BE49-F238E27FC236}">
                        <a16:creationId xmlns:a16="http://schemas.microsoft.com/office/drawing/2014/main" id="{FBD291BC-CBB0-416B-BF30-D39732591AC5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75" name="グループ化 1374">
                  <a:extLst>
                    <a:ext uri="{FF2B5EF4-FFF2-40B4-BE49-F238E27FC236}">
                      <a16:creationId xmlns:a16="http://schemas.microsoft.com/office/drawing/2014/main" id="{3D60C279-83E3-47AA-8193-9FD3B265E192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76" name="直角三角形 1375">
                    <a:extLst>
                      <a:ext uri="{FF2B5EF4-FFF2-40B4-BE49-F238E27FC236}">
                        <a16:creationId xmlns:a16="http://schemas.microsoft.com/office/drawing/2014/main" id="{F1AAE330-5E35-471D-820F-0A54383222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77" name="直角三角形 1376">
                    <a:extLst>
                      <a:ext uri="{FF2B5EF4-FFF2-40B4-BE49-F238E27FC236}">
                        <a16:creationId xmlns:a16="http://schemas.microsoft.com/office/drawing/2014/main" id="{B1C8C33C-982C-4FAE-8052-3789CEAF25E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354" name="グループ化 1353">
              <a:extLst>
                <a:ext uri="{FF2B5EF4-FFF2-40B4-BE49-F238E27FC236}">
                  <a16:creationId xmlns:a16="http://schemas.microsoft.com/office/drawing/2014/main" id="{57FADC05-4AD0-4478-8861-62308F7D3732}"/>
                </a:ext>
              </a:extLst>
            </p:cNvPr>
            <p:cNvGrpSpPr/>
            <p:nvPr/>
          </p:nvGrpSpPr>
          <p:grpSpPr>
            <a:xfrm>
              <a:off x="4646756" y="5347687"/>
              <a:ext cx="594807" cy="462782"/>
              <a:chOff x="4646756" y="5347687"/>
              <a:chExt cx="594807" cy="462782"/>
            </a:xfrm>
          </p:grpSpPr>
          <p:grpSp>
            <p:nvGrpSpPr>
              <p:cNvPr id="1361" name="グループ化 1360">
                <a:extLst>
                  <a:ext uri="{FF2B5EF4-FFF2-40B4-BE49-F238E27FC236}">
                    <a16:creationId xmlns:a16="http://schemas.microsoft.com/office/drawing/2014/main" id="{E9312F8A-A1A1-4976-9423-39D8CE3CB5D7}"/>
                  </a:ext>
                </a:extLst>
              </p:cNvPr>
              <p:cNvGrpSpPr/>
              <p:nvPr/>
            </p:nvGrpSpPr>
            <p:grpSpPr>
              <a:xfrm rot="632441">
                <a:off x="4986500" y="5347687"/>
                <a:ext cx="255063" cy="453705"/>
                <a:chOff x="7183311" y="1414825"/>
                <a:chExt cx="412880" cy="734430"/>
              </a:xfrm>
            </p:grpSpPr>
            <p:grpSp>
              <p:nvGrpSpPr>
                <p:cNvPr id="1365" name="グループ化 1364">
                  <a:extLst>
                    <a:ext uri="{FF2B5EF4-FFF2-40B4-BE49-F238E27FC236}">
                      <a16:creationId xmlns:a16="http://schemas.microsoft.com/office/drawing/2014/main" id="{C63BFE56-E4A2-417D-997E-E5BFDA2502B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67" name="四角形: 角を丸くする 1366">
                    <a:extLst>
                      <a:ext uri="{FF2B5EF4-FFF2-40B4-BE49-F238E27FC236}">
                        <a16:creationId xmlns:a16="http://schemas.microsoft.com/office/drawing/2014/main" id="{AA719F07-7FAC-40DA-96E8-EC76C9E6FFB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68" name="四角形: 角を丸くする 1367">
                    <a:extLst>
                      <a:ext uri="{FF2B5EF4-FFF2-40B4-BE49-F238E27FC236}">
                        <a16:creationId xmlns:a16="http://schemas.microsoft.com/office/drawing/2014/main" id="{CDB72CFC-825E-469A-B266-7A727B5A7AE4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75527971-17AD-434E-9E99-AE744715583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C7124FE9-64CB-4BAE-B54B-EF853E265BA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66" name="フリーフォーム: 図形 1365">
                  <a:extLst>
                    <a:ext uri="{FF2B5EF4-FFF2-40B4-BE49-F238E27FC236}">
                      <a16:creationId xmlns:a16="http://schemas.microsoft.com/office/drawing/2014/main" id="{4B905985-4040-49B6-9025-24209CB04C0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62" name="グループ化 1361">
                <a:extLst>
                  <a:ext uri="{FF2B5EF4-FFF2-40B4-BE49-F238E27FC236}">
                    <a16:creationId xmlns:a16="http://schemas.microsoft.com/office/drawing/2014/main" id="{6EF96301-6B59-44E1-B29E-10030B671D2A}"/>
                  </a:ext>
                </a:extLst>
              </p:cNvPr>
              <p:cNvGrpSpPr/>
              <p:nvPr/>
            </p:nvGrpSpPr>
            <p:grpSpPr>
              <a:xfrm>
                <a:off x="4646756" y="5517040"/>
                <a:ext cx="350860" cy="293429"/>
                <a:chOff x="10424783" y="5512265"/>
                <a:chExt cx="661427" cy="553160"/>
              </a:xfrm>
            </p:grpSpPr>
            <p:sp>
              <p:nvSpPr>
                <p:cNvPr id="1363" name="フリーフォーム 128">
                  <a:extLst>
                    <a:ext uri="{FF2B5EF4-FFF2-40B4-BE49-F238E27FC236}">
                      <a16:creationId xmlns:a16="http://schemas.microsoft.com/office/drawing/2014/main" id="{2724C1E6-ADD2-4A9D-9F96-2F7F888B2D6B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4" name="フリーフォーム 128">
                  <a:extLst>
                    <a:ext uri="{FF2B5EF4-FFF2-40B4-BE49-F238E27FC236}">
                      <a16:creationId xmlns:a16="http://schemas.microsoft.com/office/drawing/2014/main" id="{CF2611A2-9042-41E1-968A-F26AC9BE812E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55" name="グループ化 1354">
              <a:extLst>
                <a:ext uri="{FF2B5EF4-FFF2-40B4-BE49-F238E27FC236}">
                  <a16:creationId xmlns:a16="http://schemas.microsoft.com/office/drawing/2014/main" id="{440B63D1-0C75-4D73-AB70-7FC5885BB230}"/>
                </a:ext>
              </a:extLst>
            </p:cNvPr>
            <p:cNvGrpSpPr/>
            <p:nvPr/>
          </p:nvGrpSpPr>
          <p:grpSpPr>
            <a:xfrm>
              <a:off x="4495657" y="5700809"/>
              <a:ext cx="836475" cy="645716"/>
              <a:chOff x="4495657" y="5700809"/>
              <a:chExt cx="836475" cy="645716"/>
            </a:xfrm>
          </p:grpSpPr>
          <p:sp>
            <p:nvSpPr>
              <p:cNvPr id="1356" name="角丸四角形 177">
                <a:extLst>
                  <a:ext uri="{FF2B5EF4-FFF2-40B4-BE49-F238E27FC236}">
                    <a16:creationId xmlns:a16="http://schemas.microsoft.com/office/drawing/2014/main" id="{9539ED0A-173B-492C-A521-9A5787F0F2D2}"/>
                  </a:ext>
                </a:extLst>
              </p:cNvPr>
              <p:cNvSpPr/>
              <p:nvPr/>
            </p:nvSpPr>
            <p:spPr>
              <a:xfrm rot="13500000">
                <a:off x="4984142" y="6032641"/>
                <a:ext cx="448404" cy="179363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7" name="台形 1356">
                <a:extLst>
                  <a:ext uri="{FF2B5EF4-FFF2-40B4-BE49-F238E27FC236}">
                    <a16:creationId xmlns:a16="http://schemas.microsoft.com/office/drawing/2014/main" id="{9BAF355E-D4F4-4658-8404-5976A93DA693}"/>
                  </a:ext>
                </a:extLst>
              </p:cNvPr>
              <p:cNvSpPr/>
              <p:nvPr/>
            </p:nvSpPr>
            <p:spPr>
              <a:xfrm rot="20503523">
                <a:off x="5059794" y="5700809"/>
                <a:ext cx="166736" cy="840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8" name="片側の 2 つの角を丸めた四角形 186">
                <a:extLst>
                  <a:ext uri="{FF2B5EF4-FFF2-40B4-BE49-F238E27FC236}">
                    <a16:creationId xmlns:a16="http://schemas.microsoft.com/office/drawing/2014/main" id="{F186AD50-E349-4B29-83DA-107404A4C94A}"/>
                  </a:ext>
                </a:extLst>
              </p:cNvPr>
              <p:cNvSpPr/>
              <p:nvPr/>
            </p:nvSpPr>
            <p:spPr>
              <a:xfrm rot="9687502">
                <a:off x="5152991" y="5759354"/>
                <a:ext cx="179141" cy="55435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9" name="台形 1358">
                <a:extLst>
                  <a:ext uri="{FF2B5EF4-FFF2-40B4-BE49-F238E27FC236}">
                    <a16:creationId xmlns:a16="http://schemas.microsoft.com/office/drawing/2014/main" id="{EA166C3C-C544-4672-A573-CAFB4D005A83}"/>
                  </a:ext>
                </a:extLst>
              </p:cNvPr>
              <p:cNvSpPr/>
              <p:nvPr/>
            </p:nvSpPr>
            <p:spPr>
              <a:xfrm rot="1674357">
                <a:off x="4627374" y="5776426"/>
                <a:ext cx="166736" cy="840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0" name="片側の 2 つの角を丸めた四角形 131">
                <a:extLst>
                  <a:ext uri="{FF2B5EF4-FFF2-40B4-BE49-F238E27FC236}">
                    <a16:creationId xmlns:a16="http://schemas.microsoft.com/office/drawing/2014/main" id="{C94DA7AE-996C-43B3-A67F-071743C005FD}"/>
                  </a:ext>
                </a:extLst>
              </p:cNvPr>
              <p:cNvSpPr/>
              <p:nvPr/>
            </p:nvSpPr>
            <p:spPr>
              <a:xfrm rot="12458336">
                <a:off x="4495657" y="5820671"/>
                <a:ext cx="180941" cy="4713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A8F87AB-D377-4578-A4BD-F8768B2479E7}"/>
              </a:ext>
            </a:extLst>
          </p:cNvPr>
          <p:cNvGrpSpPr/>
          <p:nvPr/>
        </p:nvGrpSpPr>
        <p:grpSpPr>
          <a:xfrm>
            <a:off x="568186" y="916675"/>
            <a:ext cx="1196556" cy="1482879"/>
            <a:chOff x="2182424" y="1518774"/>
            <a:chExt cx="1196556" cy="14828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884D6D6-F649-42CC-ABC6-AC1B0B444B36}"/>
                </a:ext>
              </a:extLst>
            </p:cNvPr>
            <p:cNvGrpSpPr/>
            <p:nvPr/>
          </p:nvGrpSpPr>
          <p:grpSpPr>
            <a:xfrm>
              <a:off x="2438272" y="1518774"/>
              <a:ext cx="822595" cy="1451192"/>
              <a:chOff x="2438272" y="1518774"/>
              <a:chExt cx="822595" cy="1451192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C0248D9E-C8D9-48EB-8F73-8DF584C14398}"/>
                  </a:ext>
                </a:extLst>
              </p:cNvPr>
              <p:cNvGrpSpPr/>
              <p:nvPr/>
            </p:nvGrpSpPr>
            <p:grpSpPr>
              <a:xfrm>
                <a:off x="2438272" y="151877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38C1E877-5270-4378-BAC4-3DB5C4BF4336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38" name="片側の 2 つの角を丸めた四角形 1857">
                    <a:extLst>
                      <a:ext uri="{FF2B5EF4-FFF2-40B4-BE49-F238E27FC236}">
                        <a16:creationId xmlns:a16="http://schemas.microsoft.com/office/drawing/2014/main" id="{529CC406-96B1-49F2-9542-F8AFFDEAA1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" name="フリーフォーム 1858">
                    <a:extLst>
                      <a:ext uri="{FF2B5EF4-FFF2-40B4-BE49-F238E27FC236}">
                        <a16:creationId xmlns:a16="http://schemas.microsoft.com/office/drawing/2014/main" id="{9359A23A-CC78-4687-BFFF-295091A3401C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2E0FD5D6-C0CF-4A93-8EFD-4079166C24F8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7" name="円/楕円 838">
                      <a:extLst>
                        <a:ext uri="{FF2B5EF4-FFF2-40B4-BE49-F238E27FC236}">
                          <a16:creationId xmlns:a16="http://schemas.microsoft.com/office/drawing/2014/main" id="{3C204C7E-AA6A-4CF5-8188-34780C50834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円/楕円 839">
                      <a:extLst>
                        <a:ext uri="{FF2B5EF4-FFF2-40B4-BE49-F238E27FC236}">
                          <a16:creationId xmlns:a16="http://schemas.microsoft.com/office/drawing/2014/main" id="{1AB08F6F-455A-49EF-8BE6-092E0794A07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" name="円/楕円 840">
                    <a:extLst>
                      <a:ext uri="{FF2B5EF4-FFF2-40B4-BE49-F238E27FC236}">
                        <a16:creationId xmlns:a16="http://schemas.microsoft.com/office/drawing/2014/main" id="{3B30C48D-B7E4-4535-9418-81E74E55F527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" name="フリーフォーム 1861">
                    <a:extLst>
                      <a:ext uri="{FF2B5EF4-FFF2-40B4-BE49-F238E27FC236}">
                        <a16:creationId xmlns:a16="http://schemas.microsoft.com/office/drawing/2014/main" id="{801C84F3-4B12-4DE1-A7B6-8936774782D1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" name="フリーフォーム 1871">
                    <a:extLst>
                      <a:ext uri="{FF2B5EF4-FFF2-40B4-BE49-F238E27FC236}">
                        <a16:creationId xmlns:a16="http://schemas.microsoft.com/office/drawing/2014/main" id="{D84A8405-B8B6-4C48-AB5B-6E6958BFE97A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8A682C8A-5B73-4414-A45E-E31A083BF903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74716"/>
                    <a:chOff x="-298046" y="4932818"/>
                    <a:chExt cx="513820" cy="74716"/>
                  </a:xfrm>
                </p:grpSpPr>
                <p:sp>
                  <p:nvSpPr>
                    <p:cNvPr id="45" name="フリーフォーム 1878">
                      <a:extLst>
                        <a:ext uri="{FF2B5EF4-FFF2-40B4-BE49-F238E27FC236}">
                          <a16:creationId xmlns:a16="http://schemas.microsoft.com/office/drawing/2014/main" id="{2C63E02C-7353-49DF-B98E-1845EE73D8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" name="フリーフォーム 1879">
                      <a:extLst>
                        <a:ext uri="{FF2B5EF4-FFF2-40B4-BE49-F238E27FC236}">
                          <a16:creationId xmlns:a16="http://schemas.microsoft.com/office/drawing/2014/main" id="{ED53B600-0D2F-4A55-AB23-176CA19563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2AFE11AF-ECF8-4A12-8927-074F2CDDFD58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31" name="片側の 2 つの角を丸めた四角形 1850">
                    <a:extLst>
                      <a:ext uri="{FF2B5EF4-FFF2-40B4-BE49-F238E27FC236}">
                        <a16:creationId xmlns:a16="http://schemas.microsoft.com/office/drawing/2014/main" id="{2F2D02E5-6115-4DBF-B8D3-E20D4B48BA62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E5277103-1F41-4039-AAA8-23DBF2D8ABFF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6" name="台形 35">
                      <a:extLst>
                        <a:ext uri="{FF2B5EF4-FFF2-40B4-BE49-F238E27FC236}">
                          <a16:creationId xmlns:a16="http://schemas.microsoft.com/office/drawing/2014/main" id="{9592F30C-4FA6-43F0-96CC-FBF12A9D02B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台形 36">
                      <a:extLst>
                        <a:ext uri="{FF2B5EF4-FFF2-40B4-BE49-F238E27FC236}">
                          <a16:creationId xmlns:a16="http://schemas.microsoft.com/office/drawing/2014/main" id="{32445EFB-41E9-4429-9B2B-7684B0670C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B05AC904-59DE-45DF-ADB8-B25E65EAE108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4" name="直角三角形 33">
                      <a:extLst>
                        <a:ext uri="{FF2B5EF4-FFF2-40B4-BE49-F238E27FC236}">
                          <a16:creationId xmlns:a16="http://schemas.microsoft.com/office/drawing/2014/main" id="{49985318-8CC4-4084-9390-FFF5CFD783A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" name="直角三角形 34">
                      <a:extLst>
                        <a:ext uri="{FF2B5EF4-FFF2-40B4-BE49-F238E27FC236}">
                          <a16:creationId xmlns:a16="http://schemas.microsoft.com/office/drawing/2014/main" id="{D13C2193-7439-412D-9941-DA01BA11DC2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2B043280-D71E-4009-A828-2E456AF5368A}"/>
                  </a:ext>
                </a:extLst>
              </p:cNvPr>
              <p:cNvGrpSpPr/>
              <p:nvPr/>
            </p:nvGrpSpPr>
            <p:grpSpPr>
              <a:xfrm>
                <a:off x="2680368" y="2226202"/>
                <a:ext cx="332177" cy="119462"/>
                <a:chOff x="6392327" y="4996299"/>
                <a:chExt cx="346790" cy="130475"/>
              </a:xfrm>
            </p:grpSpPr>
            <p:sp>
              <p:nvSpPr>
                <p:cNvPr id="27" name="円/楕円 16">
                  <a:extLst>
                    <a:ext uri="{FF2B5EF4-FFF2-40B4-BE49-F238E27FC236}">
                      <a16:creationId xmlns:a16="http://schemas.microsoft.com/office/drawing/2014/main" id="{81C332E8-9EC3-452D-B463-0FF98F0BEF84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" name="円/楕円 16">
                  <a:extLst>
                    <a:ext uri="{FF2B5EF4-FFF2-40B4-BE49-F238E27FC236}">
                      <a16:creationId xmlns:a16="http://schemas.microsoft.com/office/drawing/2014/main" id="{8BC4B7EE-CC64-47CE-9443-505F1CD50D39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25" name="フリーフォーム 2183">
                <a:extLst>
                  <a:ext uri="{FF2B5EF4-FFF2-40B4-BE49-F238E27FC236}">
                    <a16:creationId xmlns:a16="http://schemas.microsoft.com/office/drawing/2014/main" id="{11FD9254-CC5B-4976-A613-FABDC43AAA69}"/>
                  </a:ext>
                </a:extLst>
              </p:cNvPr>
              <p:cNvSpPr/>
              <p:nvPr/>
            </p:nvSpPr>
            <p:spPr>
              <a:xfrm>
                <a:off x="2582548" y="1987104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" name="フリーフォーム 2184">
                <a:extLst>
                  <a:ext uri="{FF2B5EF4-FFF2-40B4-BE49-F238E27FC236}">
                    <a16:creationId xmlns:a16="http://schemas.microsoft.com/office/drawing/2014/main" id="{BFAACC23-00B2-47F8-BAA0-94832661B84F}"/>
                  </a:ext>
                </a:extLst>
              </p:cNvPr>
              <p:cNvSpPr/>
              <p:nvPr/>
            </p:nvSpPr>
            <p:spPr>
              <a:xfrm>
                <a:off x="2903223" y="1987104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3E276AD-8996-4278-B0D1-8BF09B5A5E9C}"/>
                </a:ext>
              </a:extLst>
            </p:cNvPr>
            <p:cNvGrpSpPr/>
            <p:nvPr/>
          </p:nvGrpSpPr>
          <p:grpSpPr>
            <a:xfrm>
              <a:off x="2994971" y="1938720"/>
              <a:ext cx="384009" cy="1016013"/>
              <a:chOff x="-1237212" y="4644497"/>
              <a:chExt cx="384009" cy="1016013"/>
            </a:xfrm>
          </p:grpSpPr>
          <p:sp>
            <p:nvSpPr>
              <p:cNvPr id="12" name="角丸四角形 177">
                <a:extLst>
                  <a:ext uri="{FF2B5EF4-FFF2-40B4-BE49-F238E27FC236}">
                    <a16:creationId xmlns:a16="http://schemas.microsoft.com/office/drawing/2014/main" id="{A9DD6DED-AA5B-4DD1-8EDA-0C01DC92695D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A479477-0ABB-4EDA-8CFB-31CEF4DA2D6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A32E0E5D-15E1-40FC-BEFF-35DA8990AA1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2809DD71-8C03-488B-8474-CDA9A752212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DAC9C0C9-DA8B-41E8-8C3A-D61654A4660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0F3ADE6-003E-442D-8E82-291FFBBE39B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22D691F0-EDFC-4F65-8307-6095DB801B9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14E180E7-55AC-4E6A-862A-6640FCDF24E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2698671D-9731-446F-A070-5E64C9E49EA6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732B8A1F-B23B-4FFF-AB0C-E7ABDA2708D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片側の 2 つの角を丸めた四角形 186">
                  <a:extLst>
                    <a:ext uri="{FF2B5EF4-FFF2-40B4-BE49-F238E27FC236}">
                      <a16:creationId xmlns:a16="http://schemas.microsoft.com/office/drawing/2014/main" id="{0EF12A42-1882-4ED3-8104-207817EA980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69906FD-13BA-4B4D-8D15-380A9012D988}"/>
                </a:ext>
              </a:extLst>
            </p:cNvPr>
            <p:cNvGrpSpPr/>
            <p:nvPr/>
          </p:nvGrpSpPr>
          <p:grpSpPr>
            <a:xfrm>
              <a:off x="2182424" y="2209161"/>
              <a:ext cx="432618" cy="792492"/>
              <a:chOff x="3177648" y="923566"/>
              <a:chExt cx="815554" cy="149397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8435BAB6-0031-4512-8486-34CAD71843B3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10" name="角丸四角形 4">
                  <a:extLst>
                    <a:ext uri="{FF2B5EF4-FFF2-40B4-BE49-F238E27FC236}">
                      <a16:creationId xmlns:a16="http://schemas.microsoft.com/office/drawing/2014/main" id="{69FE495F-C556-483D-97E8-3753A4A281ED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" name="円/楕円 6">
                  <a:extLst>
                    <a:ext uri="{FF2B5EF4-FFF2-40B4-BE49-F238E27FC236}">
                      <a16:creationId xmlns:a16="http://schemas.microsoft.com/office/drawing/2014/main" id="{42A1C827-BEA1-4CCF-A359-02A350B7489C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EA253B0E-63F0-472C-B79F-B0319A244214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8" name="台形 7">
                  <a:extLst>
                    <a:ext uri="{FF2B5EF4-FFF2-40B4-BE49-F238E27FC236}">
                      <a16:creationId xmlns:a16="http://schemas.microsoft.com/office/drawing/2014/main" id="{4BD46F25-AC59-4F32-B110-DF5EB7CAD077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" name="片側の 2 つの角を丸めた四角形 151">
                  <a:extLst>
                    <a:ext uri="{FF2B5EF4-FFF2-40B4-BE49-F238E27FC236}">
                      <a16:creationId xmlns:a16="http://schemas.microsoft.com/office/drawing/2014/main" id="{88D24DD0-3D4A-4975-8146-295CB1C5BC64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9D5BDF4E-0E88-449D-A00B-83D750C88C01}"/>
              </a:ext>
            </a:extLst>
          </p:cNvPr>
          <p:cNvGrpSpPr/>
          <p:nvPr/>
        </p:nvGrpSpPr>
        <p:grpSpPr>
          <a:xfrm>
            <a:off x="2457371" y="991569"/>
            <a:ext cx="1198174" cy="1407985"/>
            <a:chOff x="3295232" y="1593668"/>
            <a:chExt cx="1198174" cy="1407985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12321D1-6C59-42C6-BD98-C60F866D1B4A}"/>
                </a:ext>
              </a:extLst>
            </p:cNvPr>
            <p:cNvGrpSpPr/>
            <p:nvPr/>
          </p:nvGrpSpPr>
          <p:grpSpPr>
            <a:xfrm>
              <a:off x="3601495" y="1593668"/>
              <a:ext cx="719603" cy="1376298"/>
              <a:chOff x="3601495" y="1593668"/>
              <a:chExt cx="719603" cy="137629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824E3F15-A7F6-41E7-9DDA-6A519997BDC4}"/>
                  </a:ext>
                </a:extLst>
              </p:cNvPr>
              <p:cNvGrpSpPr/>
              <p:nvPr/>
            </p:nvGrpSpPr>
            <p:grpSpPr>
              <a:xfrm>
                <a:off x="3601495" y="159366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FFD3213E-368B-4CD4-8ADA-F84F3A6D5200}"/>
                    </a:ext>
                  </a:extLst>
                </p:cNvPr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85" name="片側の 2 つの角を丸めた四角形 1901">
                    <a:extLst>
                      <a:ext uri="{FF2B5EF4-FFF2-40B4-BE49-F238E27FC236}">
                        <a16:creationId xmlns:a16="http://schemas.microsoft.com/office/drawing/2014/main" id="{C09D0BD0-6C9A-412E-9394-C0E557E029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1850D8F2-1D34-44AA-A454-D62FD28D0F98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96" name="円/楕円 834">
                      <a:extLst>
                        <a:ext uri="{FF2B5EF4-FFF2-40B4-BE49-F238E27FC236}">
                          <a16:creationId xmlns:a16="http://schemas.microsoft.com/office/drawing/2014/main" id="{6B8F2861-D203-47B2-9747-CD4E6AABD7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7" name="円/楕円 835">
                      <a:extLst>
                        <a:ext uri="{FF2B5EF4-FFF2-40B4-BE49-F238E27FC236}">
                          <a16:creationId xmlns:a16="http://schemas.microsoft.com/office/drawing/2014/main" id="{782DF215-E04A-45E5-A793-E67F25942A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8" name="円/楕円 836">
                      <a:extLst>
                        <a:ext uri="{FF2B5EF4-FFF2-40B4-BE49-F238E27FC236}">
                          <a16:creationId xmlns:a16="http://schemas.microsoft.com/office/drawing/2014/main" id="{D3EBC547-41ED-4B5E-9C44-75B499FCE4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9" name="円/楕円 837">
                      <a:extLst>
                        <a:ext uri="{FF2B5EF4-FFF2-40B4-BE49-F238E27FC236}">
                          <a16:creationId xmlns:a16="http://schemas.microsoft.com/office/drawing/2014/main" id="{96E2037C-72B9-45ED-982B-4EF13979C4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6CAC2CE5-6A98-46C7-A3C4-06402638E590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94" name="円/楕円 838">
                      <a:extLst>
                        <a:ext uri="{FF2B5EF4-FFF2-40B4-BE49-F238E27FC236}">
                          <a16:creationId xmlns:a16="http://schemas.microsoft.com/office/drawing/2014/main" id="{DE2DC665-FB20-4B42-8861-CA24A7F9956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円/楕円 839">
                      <a:extLst>
                        <a:ext uri="{FF2B5EF4-FFF2-40B4-BE49-F238E27FC236}">
                          <a16:creationId xmlns:a16="http://schemas.microsoft.com/office/drawing/2014/main" id="{90888432-77C5-479E-A182-0DA5279F0E8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" name="円/楕円 840">
                    <a:extLst>
                      <a:ext uri="{FF2B5EF4-FFF2-40B4-BE49-F238E27FC236}">
                        <a16:creationId xmlns:a16="http://schemas.microsoft.com/office/drawing/2014/main" id="{66AF1ABE-445F-4106-A355-F4A13860B45B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917A9D6A-7BB8-4E54-B13F-50CBAE5A9979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45719"/>
                    <a:chOff x="829336" y="4897338"/>
                    <a:chExt cx="467970" cy="45719"/>
                  </a:xfrm>
                </p:grpSpPr>
                <p:sp>
                  <p:nvSpPr>
                    <p:cNvPr id="92" name="フローチャート: 端子 685">
                      <a:extLst>
                        <a:ext uri="{FF2B5EF4-FFF2-40B4-BE49-F238E27FC236}">
                          <a16:creationId xmlns:a16="http://schemas.microsoft.com/office/drawing/2014/main" id="{84E70870-DF2E-4D04-BFC4-4E20196921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フローチャート: 端子 686">
                      <a:extLst>
                        <a:ext uri="{FF2B5EF4-FFF2-40B4-BE49-F238E27FC236}">
                          <a16:creationId xmlns:a16="http://schemas.microsoft.com/office/drawing/2014/main" id="{582F0929-518F-455C-AFD6-7D3437A8BD9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0" name="台形 89">
                    <a:extLst>
                      <a:ext uri="{FF2B5EF4-FFF2-40B4-BE49-F238E27FC236}">
                        <a16:creationId xmlns:a16="http://schemas.microsoft.com/office/drawing/2014/main" id="{E72FC768-0B22-4263-9165-08C7AB3EE38A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" name="フリーフォーム 1907">
                    <a:extLst>
                      <a:ext uri="{FF2B5EF4-FFF2-40B4-BE49-F238E27FC236}">
                        <a16:creationId xmlns:a16="http://schemas.microsoft.com/office/drawing/2014/main" id="{717DED92-4D9A-423C-B206-51EE71D39A11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4186DBA9-EE85-49BD-A299-64480F0C7E4A}"/>
                    </a:ext>
                  </a:extLst>
                </p:cNvPr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78" name="片側の 2 つの角を丸めた四角形 1894">
                    <a:extLst>
                      <a:ext uri="{FF2B5EF4-FFF2-40B4-BE49-F238E27FC236}">
                        <a16:creationId xmlns:a16="http://schemas.microsoft.com/office/drawing/2014/main" id="{FCCA79E2-B28B-4040-BD20-3FC9CAD95B30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31A16E24-F9E8-4328-93D7-93B014D1D844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3" name="台形 82">
                      <a:extLst>
                        <a:ext uri="{FF2B5EF4-FFF2-40B4-BE49-F238E27FC236}">
                          <a16:creationId xmlns:a16="http://schemas.microsoft.com/office/drawing/2014/main" id="{0C603E1B-42CF-4521-8905-C818A0A9012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台形 83">
                      <a:extLst>
                        <a:ext uri="{FF2B5EF4-FFF2-40B4-BE49-F238E27FC236}">
                          <a16:creationId xmlns:a16="http://schemas.microsoft.com/office/drawing/2014/main" id="{B607901E-2D14-471F-9FD3-E3ACFB4BD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C5B4F3DB-9438-4BD4-A52D-D9E01A87AF75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1" name="直角三角形 80">
                      <a:extLst>
                        <a:ext uri="{FF2B5EF4-FFF2-40B4-BE49-F238E27FC236}">
                          <a16:creationId xmlns:a16="http://schemas.microsoft.com/office/drawing/2014/main" id="{4DE1C46C-D2DF-41A8-AF17-D1E52A9A9C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2" name="直角三角形 81">
                      <a:extLst>
                        <a:ext uri="{FF2B5EF4-FFF2-40B4-BE49-F238E27FC236}">
                          <a16:creationId xmlns:a16="http://schemas.microsoft.com/office/drawing/2014/main" id="{37877DA0-17F0-4D77-87BD-897C4426997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57721937-2F93-4828-B736-0184E182410B}"/>
                  </a:ext>
                </a:extLst>
              </p:cNvPr>
              <p:cNvGrpSpPr/>
              <p:nvPr/>
            </p:nvGrpSpPr>
            <p:grpSpPr>
              <a:xfrm>
                <a:off x="3792968" y="2209362"/>
                <a:ext cx="332177" cy="119462"/>
                <a:chOff x="6392327" y="4996299"/>
                <a:chExt cx="346790" cy="130475"/>
              </a:xfrm>
            </p:grpSpPr>
            <p:sp>
              <p:nvSpPr>
                <p:cNvPr id="74" name="円/楕円 16">
                  <a:extLst>
                    <a:ext uri="{FF2B5EF4-FFF2-40B4-BE49-F238E27FC236}">
                      <a16:creationId xmlns:a16="http://schemas.microsoft.com/office/drawing/2014/main" id="{9D5A1081-F9BF-4262-9CC6-B2882FC35891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" name="円/楕円 16">
                  <a:extLst>
                    <a:ext uri="{FF2B5EF4-FFF2-40B4-BE49-F238E27FC236}">
                      <a16:creationId xmlns:a16="http://schemas.microsoft.com/office/drawing/2014/main" id="{9F14D258-F0A9-4709-B974-D94041DD532B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2" name="円/楕円 937">
                <a:extLst>
                  <a:ext uri="{FF2B5EF4-FFF2-40B4-BE49-F238E27FC236}">
                    <a16:creationId xmlns:a16="http://schemas.microsoft.com/office/drawing/2014/main" id="{0FA11F6B-E0A8-4604-9308-CC48695E9902}"/>
                  </a:ext>
                </a:extLst>
              </p:cNvPr>
              <p:cNvSpPr/>
              <p:nvPr/>
            </p:nvSpPr>
            <p:spPr>
              <a:xfrm>
                <a:off x="3716969" y="1930948"/>
                <a:ext cx="165685" cy="75115"/>
              </a:xfrm>
              <a:custGeom>
                <a:avLst/>
                <a:gdLst/>
                <a:ahLst/>
                <a:cxnLst/>
                <a:rect l="l" t="t" r="r" b="b"/>
                <a:pathLst>
                  <a:path w="213220" h="79903">
                    <a:moveTo>
                      <a:pt x="106610" y="0"/>
                    </a:moveTo>
                    <a:cubicBezTo>
                      <a:pt x="160166" y="0"/>
                      <a:pt x="204871" y="34066"/>
                      <a:pt x="213220" y="79903"/>
                    </a:cubicBezTo>
                    <a:cubicBezTo>
                      <a:pt x="185555" y="62668"/>
                      <a:pt x="147952" y="52472"/>
                      <a:pt x="106610" y="52472"/>
                    </a:cubicBezTo>
                    <a:cubicBezTo>
                      <a:pt x="65268" y="52472"/>
                      <a:pt x="27665" y="62668"/>
                      <a:pt x="0" y="79903"/>
                    </a:cubicBezTo>
                    <a:cubicBezTo>
                      <a:pt x="8349" y="34066"/>
                      <a:pt x="53054" y="0"/>
                      <a:pt x="1066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" name="円/楕円 937">
                <a:extLst>
                  <a:ext uri="{FF2B5EF4-FFF2-40B4-BE49-F238E27FC236}">
                    <a16:creationId xmlns:a16="http://schemas.microsoft.com/office/drawing/2014/main" id="{84D635A7-3EB7-43DB-9852-D4FCD4B682B4}"/>
                  </a:ext>
                </a:extLst>
              </p:cNvPr>
              <p:cNvSpPr/>
              <p:nvPr/>
            </p:nvSpPr>
            <p:spPr>
              <a:xfrm>
                <a:off x="4041720" y="1930948"/>
                <a:ext cx="165685" cy="75115"/>
              </a:xfrm>
              <a:custGeom>
                <a:avLst/>
                <a:gdLst/>
                <a:ahLst/>
                <a:cxnLst/>
                <a:rect l="l" t="t" r="r" b="b"/>
                <a:pathLst>
                  <a:path w="213220" h="79903">
                    <a:moveTo>
                      <a:pt x="106610" y="0"/>
                    </a:moveTo>
                    <a:cubicBezTo>
                      <a:pt x="160166" y="0"/>
                      <a:pt x="204871" y="34066"/>
                      <a:pt x="213220" y="79903"/>
                    </a:cubicBezTo>
                    <a:cubicBezTo>
                      <a:pt x="185555" y="62668"/>
                      <a:pt x="147952" y="52472"/>
                      <a:pt x="106610" y="52472"/>
                    </a:cubicBezTo>
                    <a:cubicBezTo>
                      <a:pt x="65268" y="52472"/>
                      <a:pt x="27665" y="62668"/>
                      <a:pt x="0" y="79903"/>
                    </a:cubicBezTo>
                    <a:cubicBezTo>
                      <a:pt x="8349" y="34066"/>
                      <a:pt x="53054" y="0"/>
                      <a:pt x="1066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2A2E0A0C-CD5F-476E-94E0-CD2C9ED408F4}"/>
                </a:ext>
              </a:extLst>
            </p:cNvPr>
            <p:cNvGrpSpPr/>
            <p:nvPr/>
          </p:nvGrpSpPr>
          <p:grpSpPr>
            <a:xfrm>
              <a:off x="4109397" y="1938720"/>
              <a:ext cx="384009" cy="1016013"/>
              <a:chOff x="-1237212" y="4644497"/>
              <a:chExt cx="384009" cy="1016013"/>
            </a:xfrm>
          </p:grpSpPr>
          <p:sp>
            <p:nvSpPr>
              <p:cNvPr id="59" name="角丸四角形 177">
                <a:extLst>
                  <a:ext uri="{FF2B5EF4-FFF2-40B4-BE49-F238E27FC236}">
                    <a16:creationId xmlns:a16="http://schemas.microsoft.com/office/drawing/2014/main" id="{12F4A40E-9704-4E9B-B2E5-ACDBE8A5E231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1ECE67AC-E9B5-455F-AC05-96C22CEBD55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FE816E85-9601-4B63-AF3D-8008EB73BDD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D312AB6F-333C-4F52-8051-2CAC3A89835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321F061E-EB6C-450F-9900-756483F4E8D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C81DD290-F85D-43C7-A95D-E02C421D25C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1F653D15-B984-48CC-8F64-B908F8C6EA1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7AA1753-598B-489D-9745-72C45FA61A5F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658DEF8-207C-4477-A544-3EDE2D4F0EE9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B586E6E2-89D0-413A-8186-48950DB5613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" name="片側の 2 つの角を丸めた四角形 186">
                  <a:extLst>
                    <a:ext uri="{FF2B5EF4-FFF2-40B4-BE49-F238E27FC236}">
                      <a16:creationId xmlns:a16="http://schemas.microsoft.com/office/drawing/2014/main" id="{D30E4872-F7FB-4D7C-AFBC-9AF39A7E9691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D84ADE2A-FD13-479F-901F-4AA384A73AA2}"/>
                </a:ext>
              </a:extLst>
            </p:cNvPr>
            <p:cNvGrpSpPr/>
            <p:nvPr/>
          </p:nvGrpSpPr>
          <p:grpSpPr>
            <a:xfrm>
              <a:off x="3295232" y="2209161"/>
              <a:ext cx="432618" cy="792492"/>
              <a:chOff x="3177648" y="923566"/>
              <a:chExt cx="815554" cy="1493973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1881216-DF29-4952-B526-AC8C9D937C72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57" name="角丸四角形 4">
                  <a:extLst>
                    <a:ext uri="{FF2B5EF4-FFF2-40B4-BE49-F238E27FC236}">
                      <a16:creationId xmlns:a16="http://schemas.microsoft.com/office/drawing/2014/main" id="{5555414A-2785-4889-9035-48792CBD2A48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" name="円/楕円 6">
                  <a:extLst>
                    <a:ext uri="{FF2B5EF4-FFF2-40B4-BE49-F238E27FC236}">
                      <a16:creationId xmlns:a16="http://schemas.microsoft.com/office/drawing/2014/main" id="{3F13AFB3-9868-452D-B8B1-1ABF5EAF9A94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5A2B56E-DC9F-4080-A05C-AF3C4D2472CB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FDF000C2-EF46-4951-8BF2-E1C80A765274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" name="片側の 2 つの角を丸めた四角形 151">
                  <a:extLst>
                    <a:ext uri="{FF2B5EF4-FFF2-40B4-BE49-F238E27FC236}">
                      <a16:creationId xmlns:a16="http://schemas.microsoft.com/office/drawing/2014/main" id="{31260BC5-2CBE-4E1D-9EE2-E722DA6613FD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0F8D48F5-4DA2-430E-A02C-7F2BCFABDC40}"/>
              </a:ext>
            </a:extLst>
          </p:cNvPr>
          <p:cNvGrpSpPr/>
          <p:nvPr/>
        </p:nvGrpSpPr>
        <p:grpSpPr>
          <a:xfrm>
            <a:off x="6227115" y="1013532"/>
            <a:ext cx="1191030" cy="1386022"/>
            <a:chOff x="5581232" y="1615631"/>
            <a:chExt cx="1191030" cy="1386022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91EC3225-5105-456E-9615-EB2746B68419}"/>
                </a:ext>
              </a:extLst>
            </p:cNvPr>
            <p:cNvGrpSpPr/>
            <p:nvPr/>
          </p:nvGrpSpPr>
          <p:grpSpPr>
            <a:xfrm>
              <a:off x="5882596" y="1615631"/>
              <a:ext cx="719603" cy="1354335"/>
              <a:chOff x="5882596" y="1615631"/>
              <a:chExt cx="719603" cy="1354335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89FBADA-6B87-4A56-B5EE-15D1E062C5B4}"/>
                  </a:ext>
                </a:extLst>
              </p:cNvPr>
              <p:cNvGrpSpPr/>
              <p:nvPr/>
            </p:nvGrpSpPr>
            <p:grpSpPr>
              <a:xfrm>
                <a:off x="5882596" y="161563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6CDA7B5E-B890-4742-8C7D-934951780C7E}"/>
                    </a:ext>
                  </a:extLst>
                </p:cNvPr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140" name="片側の 2 つの角を丸めた四角形 2015">
                    <a:extLst>
                      <a:ext uri="{FF2B5EF4-FFF2-40B4-BE49-F238E27FC236}">
                        <a16:creationId xmlns:a16="http://schemas.microsoft.com/office/drawing/2014/main" id="{F8B9E68F-6138-461F-80A4-1939FD43BD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1" name="フリーフォーム 2016">
                    <a:extLst>
                      <a:ext uri="{FF2B5EF4-FFF2-40B4-BE49-F238E27FC236}">
                        <a16:creationId xmlns:a16="http://schemas.microsoft.com/office/drawing/2014/main" id="{C7109545-3078-4EC0-BF85-158865EA7968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028FF622-3CD2-4C09-AD2B-48C45BF34413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149" name="円/楕円 774">
                      <a:extLst>
                        <a:ext uri="{FF2B5EF4-FFF2-40B4-BE49-F238E27FC236}">
                          <a16:creationId xmlns:a16="http://schemas.microsoft.com/office/drawing/2014/main" id="{1CD62CF5-0654-4EAA-9C06-75792EDDDE8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円/楕円 775">
                      <a:extLst>
                        <a:ext uri="{FF2B5EF4-FFF2-40B4-BE49-F238E27FC236}">
                          <a16:creationId xmlns:a16="http://schemas.microsoft.com/office/drawing/2014/main" id="{B635FDDB-435D-4FA5-879B-CF8CDB1FC7D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3" name="円/楕円 776">
                    <a:extLst>
                      <a:ext uri="{FF2B5EF4-FFF2-40B4-BE49-F238E27FC236}">
                        <a16:creationId xmlns:a16="http://schemas.microsoft.com/office/drawing/2014/main" id="{C34FDB1D-3260-4000-9B6D-4B85F89BDCE8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 2019">
                    <a:extLst>
                      <a:ext uri="{FF2B5EF4-FFF2-40B4-BE49-F238E27FC236}">
                        <a16:creationId xmlns:a16="http://schemas.microsoft.com/office/drawing/2014/main" id="{FB1479DB-8CBF-4640-AF24-A55C13E3874B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FEA19931-81F3-46E9-9DF5-FEBF5FBD0DDD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66780"/>
                    <a:chOff x="3080193" y="4915417"/>
                    <a:chExt cx="502415" cy="66780"/>
                  </a:xfrm>
                </p:grpSpPr>
                <p:sp>
                  <p:nvSpPr>
                    <p:cNvPr id="147" name="月 146">
                      <a:extLst>
                        <a:ext uri="{FF2B5EF4-FFF2-40B4-BE49-F238E27FC236}">
                          <a16:creationId xmlns:a16="http://schemas.microsoft.com/office/drawing/2014/main" id="{4487B31E-EB3D-4E00-A8CE-5F09BBD0522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月 147">
                      <a:extLst>
                        <a:ext uri="{FF2B5EF4-FFF2-40B4-BE49-F238E27FC236}">
                          <a16:creationId xmlns:a16="http://schemas.microsoft.com/office/drawing/2014/main" id="{F23BA32F-8E18-465E-AA38-4863A5CFA21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D2CD87BE-560C-481D-9D4A-A3907B399DE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53E72087-5309-4A34-B543-646947110005}"/>
                    </a:ext>
                  </a:extLst>
                </p:cNvPr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133" name="片側の 2 つの角を丸めた四角形 2008">
                    <a:extLst>
                      <a:ext uri="{FF2B5EF4-FFF2-40B4-BE49-F238E27FC236}">
                        <a16:creationId xmlns:a16="http://schemas.microsoft.com/office/drawing/2014/main" id="{74273B4D-FEB8-47E5-AF01-D54611D00E2A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34" name="グループ化 133">
                    <a:extLst>
                      <a:ext uri="{FF2B5EF4-FFF2-40B4-BE49-F238E27FC236}">
                        <a16:creationId xmlns:a16="http://schemas.microsoft.com/office/drawing/2014/main" id="{CD1F59F9-D704-4693-A5BF-98DB8ABC8B90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38" name="台形 137">
                      <a:extLst>
                        <a:ext uri="{FF2B5EF4-FFF2-40B4-BE49-F238E27FC236}">
                          <a16:creationId xmlns:a16="http://schemas.microsoft.com/office/drawing/2014/main" id="{150C7120-C832-4ABD-BBEB-55B0EFF32AC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" name="台形 138">
                      <a:extLst>
                        <a:ext uri="{FF2B5EF4-FFF2-40B4-BE49-F238E27FC236}">
                          <a16:creationId xmlns:a16="http://schemas.microsoft.com/office/drawing/2014/main" id="{DE9857E4-50A7-4253-AF92-70394936BE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F4C1B390-2E0B-406A-94FD-02820705BC06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36" name="直角三角形 135">
                      <a:extLst>
                        <a:ext uri="{FF2B5EF4-FFF2-40B4-BE49-F238E27FC236}">
                          <a16:creationId xmlns:a16="http://schemas.microsoft.com/office/drawing/2014/main" id="{44A50524-F47A-4B7E-9B7C-0876F7F6D8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7" name="直角三角形 136">
                      <a:extLst>
                        <a:ext uri="{FF2B5EF4-FFF2-40B4-BE49-F238E27FC236}">
                          <a16:creationId xmlns:a16="http://schemas.microsoft.com/office/drawing/2014/main" id="{A733B7BE-C13E-4D5D-955F-5491F4874FD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586149DE-2608-4983-B44F-0BF2E704B82B}"/>
                  </a:ext>
                </a:extLst>
              </p:cNvPr>
              <p:cNvGrpSpPr/>
              <p:nvPr/>
            </p:nvGrpSpPr>
            <p:grpSpPr>
              <a:xfrm>
                <a:off x="6076308" y="2225936"/>
                <a:ext cx="332177" cy="119462"/>
                <a:chOff x="6392327" y="4996299"/>
                <a:chExt cx="346790" cy="130475"/>
              </a:xfrm>
            </p:grpSpPr>
            <p:sp>
              <p:nvSpPr>
                <p:cNvPr id="129" name="円/楕円 16">
                  <a:extLst>
                    <a:ext uri="{FF2B5EF4-FFF2-40B4-BE49-F238E27FC236}">
                      <a16:creationId xmlns:a16="http://schemas.microsoft.com/office/drawing/2014/main" id="{D54D5C31-D04E-4030-924A-229A58724F22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" name="円/楕円 16">
                  <a:extLst>
                    <a:ext uri="{FF2B5EF4-FFF2-40B4-BE49-F238E27FC236}">
                      <a16:creationId xmlns:a16="http://schemas.microsoft.com/office/drawing/2014/main" id="{A45F9C27-7CC4-402F-AA5D-B66DF6AE68D8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636DCE73-05C7-4A40-8EE2-95B579DEEB09}"/>
                  </a:ext>
                </a:extLst>
              </p:cNvPr>
              <p:cNvGrpSpPr/>
              <p:nvPr/>
            </p:nvGrpSpPr>
            <p:grpSpPr>
              <a:xfrm>
                <a:off x="6019802" y="1968865"/>
                <a:ext cx="125128" cy="182613"/>
                <a:chOff x="3723913" y="1356732"/>
                <a:chExt cx="125128" cy="182613"/>
              </a:xfrm>
            </p:grpSpPr>
            <p:sp>
              <p:nvSpPr>
                <p:cNvPr id="127" name="角丸四角形 2174">
                  <a:extLst>
                    <a:ext uri="{FF2B5EF4-FFF2-40B4-BE49-F238E27FC236}">
                      <a16:creationId xmlns:a16="http://schemas.microsoft.com/office/drawing/2014/main" id="{CDD078C4-016B-485E-BA6A-2F01C4F5F9F4}"/>
                    </a:ext>
                  </a:extLst>
                </p:cNvPr>
                <p:cNvSpPr/>
                <p:nvPr/>
              </p:nvSpPr>
              <p:spPr>
                <a:xfrm>
                  <a:off x="3723913" y="1356732"/>
                  <a:ext cx="125128" cy="1826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" name="アーチ 127">
                  <a:extLst>
                    <a:ext uri="{FF2B5EF4-FFF2-40B4-BE49-F238E27FC236}">
                      <a16:creationId xmlns:a16="http://schemas.microsoft.com/office/drawing/2014/main" id="{E5472874-7EF1-4091-8FF5-2FAF926591FC}"/>
                    </a:ext>
                  </a:extLst>
                </p:cNvPr>
                <p:cNvSpPr/>
                <p:nvPr/>
              </p:nvSpPr>
              <p:spPr>
                <a:xfrm>
                  <a:off x="3744634" y="1410104"/>
                  <a:ext cx="84985" cy="84985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06A8174-B3BA-42BA-B396-D4FF07A133B4}"/>
                  </a:ext>
                </a:extLst>
              </p:cNvPr>
              <p:cNvGrpSpPr/>
              <p:nvPr/>
            </p:nvGrpSpPr>
            <p:grpSpPr>
              <a:xfrm>
                <a:off x="6314120" y="1968865"/>
                <a:ext cx="125128" cy="182613"/>
                <a:chOff x="3723913" y="1356732"/>
                <a:chExt cx="125128" cy="182613"/>
              </a:xfrm>
            </p:grpSpPr>
            <p:sp>
              <p:nvSpPr>
                <p:cNvPr id="125" name="角丸四角形 2177">
                  <a:extLst>
                    <a:ext uri="{FF2B5EF4-FFF2-40B4-BE49-F238E27FC236}">
                      <a16:creationId xmlns:a16="http://schemas.microsoft.com/office/drawing/2014/main" id="{80B0346C-E6BC-467D-9DD2-D6997EA951D8}"/>
                    </a:ext>
                  </a:extLst>
                </p:cNvPr>
                <p:cNvSpPr/>
                <p:nvPr/>
              </p:nvSpPr>
              <p:spPr>
                <a:xfrm>
                  <a:off x="3723913" y="1356732"/>
                  <a:ext cx="125128" cy="1826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" name="アーチ 125">
                  <a:extLst>
                    <a:ext uri="{FF2B5EF4-FFF2-40B4-BE49-F238E27FC236}">
                      <a16:creationId xmlns:a16="http://schemas.microsoft.com/office/drawing/2014/main" id="{208A4D1C-6E53-42E5-B547-11797C345717}"/>
                    </a:ext>
                  </a:extLst>
                </p:cNvPr>
                <p:cNvSpPr/>
                <p:nvPr/>
              </p:nvSpPr>
              <p:spPr>
                <a:xfrm>
                  <a:off x="3744634" y="1410104"/>
                  <a:ext cx="84985" cy="84985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C2C45068-47FE-43EA-B61D-7AA370420166}"/>
                </a:ext>
              </a:extLst>
            </p:cNvPr>
            <p:cNvGrpSpPr/>
            <p:nvPr/>
          </p:nvGrpSpPr>
          <p:grpSpPr>
            <a:xfrm>
              <a:off x="6388253" y="1938720"/>
              <a:ext cx="384009" cy="1016013"/>
              <a:chOff x="-1237212" y="4644497"/>
              <a:chExt cx="384009" cy="1016013"/>
            </a:xfrm>
          </p:grpSpPr>
          <p:sp>
            <p:nvSpPr>
              <p:cNvPr id="110" name="角丸四角形 177">
                <a:extLst>
                  <a:ext uri="{FF2B5EF4-FFF2-40B4-BE49-F238E27FC236}">
                    <a16:creationId xmlns:a16="http://schemas.microsoft.com/office/drawing/2014/main" id="{5F32DFB5-E206-4B5E-9A24-0534C54686DB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DB6B0CC8-812B-49F8-8E32-19A80BCDDAB7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8B1AB6DC-B344-4A08-8C52-F89A3F6CB56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0FA86405-D411-45CF-A7CE-F3341DF0D09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" name="四角形: 角を丸くする 117">
                    <a:extLst>
                      <a:ext uri="{FF2B5EF4-FFF2-40B4-BE49-F238E27FC236}">
                        <a16:creationId xmlns:a16="http://schemas.microsoft.com/office/drawing/2014/main" id="{D50CB73C-1466-4553-93BE-ECDC7674D1C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AB132DEE-EAF3-48BC-8F34-69C4973604B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2828F951-3F9D-42EF-94C4-A96F0743DC6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6B5DC08-A33D-46DD-A981-5CB76EBA3AB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BEBE6815-A347-46F0-A51C-F3C43ECA722D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7763F2D2-CC9B-43EF-BF77-646E019FFA5C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" name="片側の 2 つの角を丸めた四角形 186">
                  <a:extLst>
                    <a:ext uri="{FF2B5EF4-FFF2-40B4-BE49-F238E27FC236}">
                      <a16:creationId xmlns:a16="http://schemas.microsoft.com/office/drawing/2014/main" id="{8997142A-C182-45AA-AC92-604106AFC27E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3BA3223-6F73-481E-BCAD-3BCC589F4266}"/>
                </a:ext>
              </a:extLst>
            </p:cNvPr>
            <p:cNvGrpSpPr/>
            <p:nvPr/>
          </p:nvGrpSpPr>
          <p:grpSpPr>
            <a:xfrm>
              <a:off x="5581232" y="2209161"/>
              <a:ext cx="432618" cy="792492"/>
              <a:chOff x="3177648" y="923566"/>
              <a:chExt cx="815554" cy="1493973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7A2EA303-7B36-4469-82BB-8A26A0234C37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108" name="角丸四角形 4">
                  <a:extLst>
                    <a:ext uri="{FF2B5EF4-FFF2-40B4-BE49-F238E27FC236}">
                      <a16:creationId xmlns:a16="http://schemas.microsoft.com/office/drawing/2014/main" id="{CA5226E4-F689-4C8C-B69E-F49E027FA769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" name="円/楕円 6">
                  <a:extLst>
                    <a:ext uri="{FF2B5EF4-FFF2-40B4-BE49-F238E27FC236}">
                      <a16:creationId xmlns:a16="http://schemas.microsoft.com/office/drawing/2014/main" id="{89FD1106-93E9-48A2-8D52-8625595847A2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00CC44C3-D7EB-4F2F-A7C6-50EC1F0E798D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106" name="台形 105">
                  <a:extLst>
                    <a:ext uri="{FF2B5EF4-FFF2-40B4-BE49-F238E27FC236}">
                      <a16:creationId xmlns:a16="http://schemas.microsoft.com/office/drawing/2014/main" id="{663A250A-0B0C-4773-999D-117DB24111BA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" name="片側の 2 つの角を丸めた四角形 151">
                  <a:extLst>
                    <a:ext uri="{FF2B5EF4-FFF2-40B4-BE49-F238E27FC236}">
                      <a16:creationId xmlns:a16="http://schemas.microsoft.com/office/drawing/2014/main" id="{841561B7-653B-403C-92D1-0E33CDCA550E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062FEE89-D20D-4606-AB51-B4D5382BCDFC}"/>
              </a:ext>
            </a:extLst>
          </p:cNvPr>
          <p:cNvGrpSpPr/>
          <p:nvPr/>
        </p:nvGrpSpPr>
        <p:grpSpPr>
          <a:xfrm>
            <a:off x="8081599" y="1074661"/>
            <a:ext cx="1182538" cy="1324893"/>
            <a:chOff x="6711293" y="1676760"/>
            <a:chExt cx="1182538" cy="1324893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47C5FB0D-AB01-4049-B77C-EAB60BF11B13}"/>
                </a:ext>
              </a:extLst>
            </p:cNvPr>
            <p:cNvGrpSpPr/>
            <p:nvPr/>
          </p:nvGrpSpPr>
          <p:grpSpPr>
            <a:xfrm>
              <a:off x="7006222" y="1676760"/>
              <a:ext cx="719603" cy="1293206"/>
              <a:chOff x="7006222" y="1676760"/>
              <a:chExt cx="719603" cy="1293206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8A9BC9F6-42B9-43B2-ACB8-1B894444D972}"/>
                  </a:ext>
                </a:extLst>
              </p:cNvPr>
              <p:cNvGrpSpPr/>
              <p:nvPr/>
            </p:nvGrpSpPr>
            <p:grpSpPr>
              <a:xfrm>
                <a:off x="7006222" y="1676760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DA34CA92-9DEF-4BE7-9B18-43E51C41A690}"/>
                    </a:ext>
                  </a:extLst>
                </p:cNvPr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187" name="角丸四角形 1206">
                    <a:extLst>
                      <a:ext uri="{FF2B5EF4-FFF2-40B4-BE49-F238E27FC236}">
                        <a16:creationId xmlns:a16="http://schemas.microsoft.com/office/drawing/2014/main" id="{C98EA5B6-1BD5-41D5-8D30-491DEF15D8E5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8" name="片側の 2 つの角を丸めた四角形 2042">
                    <a:extLst>
                      <a:ext uri="{FF2B5EF4-FFF2-40B4-BE49-F238E27FC236}">
                        <a16:creationId xmlns:a16="http://schemas.microsoft.com/office/drawing/2014/main" id="{42F91F07-F66C-43E1-887F-783DDC0744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14E1D610-35EF-4F1D-9A4F-398D8A35DE1A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195" name="円/楕円 745">
                      <a:extLst>
                        <a:ext uri="{FF2B5EF4-FFF2-40B4-BE49-F238E27FC236}">
                          <a16:creationId xmlns:a16="http://schemas.microsoft.com/office/drawing/2014/main" id="{2080131D-8FC2-4660-B153-98A37F1D5CA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96" name="円/楕円 746">
                      <a:extLst>
                        <a:ext uri="{FF2B5EF4-FFF2-40B4-BE49-F238E27FC236}">
                          <a16:creationId xmlns:a16="http://schemas.microsoft.com/office/drawing/2014/main" id="{189ABA87-D2D5-4810-95F8-0CB056571BE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0" name="角丸四角形 2044">
                    <a:extLst>
                      <a:ext uri="{FF2B5EF4-FFF2-40B4-BE49-F238E27FC236}">
                        <a16:creationId xmlns:a16="http://schemas.microsoft.com/office/drawing/2014/main" id="{6351F24B-80D3-4652-9B58-7CB938483C61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3689A0A0-F38D-4FDA-91F7-376A36897204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45721"/>
                    <a:chOff x="4232627" y="4959727"/>
                    <a:chExt cx="482174" cy="45721"/>
                  </a:xfrm>
                </p:grpSpPr>
                <p:sp>
                  <p:nvSpPr>
                    <p:cNvPr id="193" name="フローチャート: 端子 650">
                      <a:extLst>
                        <a:ext uri="{FF2B5EF4-FFF2-40B4-BE49-F238E27FC236}">
                          <a16:creationId xmlns:a16="http://schemas.microsoft.com/office/drawing/2014/main" id="{5642A450-CAB3-466F-AAE4-281B2405C5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94" name="フローチャート: 端子 651">
                      <a:extLst>
                        <a:ext uri="{FF2B5EF4-FFF2-40B4-BE49-F238E27FC236}">
                          <a16:creationId xmlns:a16="http://schemas.microsoft.com/office/drawing/2014/main" id="{353A3176-96F5-4FAC-BAA1-441A56D3ED0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2" name="フリーフォーム 2046">
                    <a:extLst>
                      <a:ext uri="{FF2B5EF4-FFF2-40B4-BE49-F238E27FC236}">
                        <a16:creationId xmlns:a16="http://schemas.microsoft.com/office/drawing/2014/main" id="{3FF98915-9D27-4E17-9454-3E370EC94CF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00A188E2-4B6A-4970-94E9-36E721D602E0}"/>
                    </a:ext>
                  </a:extLst>
                </p:cNvPr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180" name="片側の 2 つの角を丸めた四角形 2034">
                    <a:extLst>
                      <a:ext uri="{FF2B5EF4-FFF2-40B4-BE49-F238E27FC236}">
                        <a16:creationId xmlns:a16="http://schemas.microsoft.com/office/drawing/2014/main" id="{0164C45E-D1E7-4798-BAF5-5BF49A2FB098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6D85DC56-6243-483B-B31A-AAEE0678C15B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85" name="台形 184">
                      <a:extLst>
                        <a:ext uri="{FF2B5EF4-FFF2-40B4-BE49-F238E27FC236}">
                          <a16:creationId xmlns:a16="http://schemas.microsoft.com/office/drawing/2014/main" id="{7D21C34A-D1CA-4880-88BF-85C70DF0B72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86" name="台形 185">
                      <a:extLst>
                        <a:ext uri="{FF2B5EF4-FFF2-40B4-BE49-F238E27FC236}">
                          <a16:creationId xmlns:a16="http://schemas.microsoft.com/office/drawing/2014/main" id="{0DEB553C-70A4-4EBF-8839-FE560FBA82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82" name="グループ化 181">
                    <a:extLst>
                      <a:ext uri="{FF2B5EF4-FFF2-40B4-BE49-F238E27FC236}">
                        <a16:creationId xmlns:a16="http://schemas.microsoft.com/office/drawing/2014/main" id="{A0B87CAE-029A-4108-BE47-725F3C9E3939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83" name="直角三角形 182">
                      <a:extLst>
                        <a:ext uri="{FF2B5EF4-FFF2-40B4-BE49-F238E27FC236}">
                          <a16:creationId xmlns:a16="http://schemas.microsoft.com/office/drawing/2014/main" id="{455099D0-7A2F-44BA-AFAE-A23BBB3EC5A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84" name="直角三角形 183">
                      <a:extLst>
                        <a:ext uri="{FF2B5EF4-FFF2-40B4-BE49-F238E27FC236}">
                          <a16:creationId xmlns:a16="http://schemas.microsoft.com/office/drawing/2014/main" id="{3C879989-E502-4E9D-9E0B-F70F1CBE4C9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D9218C42-28A4-4DCC-8F1E-7F48453CBCD5}"/>
                  </a:ext>
                </a:extLst>
              </p:cNvPr>
              <p:cNvGrpSpPr/>
              <p:nvPr/>
            </p:nvGrpSpPr>
            <p:grpSpPr>
              <a:xfrm>
                <a:off x="7202247" y="2205366"/>
                <a:ext cx="332177" cy="119462"/>
                <a:chOff x="6392327" y="4996299"/>
                <a:chExt cx="346790" cy="130475"/>
              </a:xfrm>
            </p:grpSpPr>
            <p:sp>
              <p:nvSpPr>
                <p:cNvPr id="176" name="円/楕円 16">
                  <a:extLst>
                    <a:ext uri="{FF2B5EF4-FFF2-40B4-BE49-F238E27FC236}">
                      <a16:creationId xmlns:a16="http://schemas.microsoft.com/office/drawing/2014/main" id="{8505A062-5FFA-44E4-97BF-72B2E47E01AD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7" name="円/楕円 16">
                  <a:extLst>
                    <a:ext uri="{FF2B5EF4-FFF2-40B4-BE49-F238E27FC236}">
                      <a16:creationId xmlns:a16="http://schemas.microsoft.com/office/drawing/2014/main" id="{310BF404-C54A-484D-AE39-6A27BE3F7C12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74" name="アーチ 173">
                <a:extLst>
                  <a:ext uri="{FF2B5EF4-FFF2-40B4-BE49-F238E27FC236}">
                    <a16:creationId xmlns:a16="http://schemas.microsoft.com/office/drawing/2014/main" id="{5043A748-4C59-4BE7-9381-6E25E54ABDE6}"/>
                  </a:ext>
                </a:extLst>
              </p:cNvPr>
              <p:cNvSpPr/>
              <p:nvPr/>
            </p:nvSpPr>
            <p:spPr>
              <a:xfrm>
                <a:off x="7170400" y="2013355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5" name="アーチ 174">
                <a:extLst>
                  <a:ext uri="{FF2B5EF4-FFF2-40B4-BE49-F238E27FC236}">
                    <a16:creationId xmlns:a16="http://schemas.microsoft.com/office/drawing/2014/main" id="{D5F72E9A-41D9-4E67-ABAE-24238AE0700F}"/>
                  </a:ext>
                </a:extLst>
              </p:cNvPr>
              <p:cNvSpPr/>
              <p:nvPr/>
            </p:nvSpPr>
            <p:spPr>
              <a:xfrm>
                <a:off x="7475392" y="2013355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4C521F6D-448B-4E93-8E5E-3F8EF48DB8BB}"/>
                </a:ext>
              </a:extLst>
            </p:cNvPr>
            <p:cNvGrpSpPr/>
            <p:nvPr/>
          </p:nvGrpSpPr>
          <p:grpSpPr>
            <a:xfrm>
              <a:off x="7509822" y="1938720"/>
              <a:ext cx="384009" cy="1016013"/>
              <a:chOff x="-1237212" y="4644497"/>
              <a:chExt cx="384009" cy="1016013"/>
            </a:xfrm>
          </p:grpSpPr>
          <p:sp>
            <p:nvSpPr>
              <p:cNvPr id="161" name="角丸四角形 177">
                <a:extLst>
                  <a:ext uri="{FF2B5EF4-FFF2-40B4-BE49-F238E27FC236}">
                    <a16:creationId xmlns:a16="http://schemas.microsoft.com/office/drawing/2014/main" id="{0C2D256F-EF31-4CEA-8FF9-E982DC9C44AE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8796A902-288B-447D-B9AE-4598728C1E94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B586FFAE-7A67-4953-99C8-2E5B1ED1850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CB91192A-CFCC-4371-A516-BEE117BF570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9" name="四角形: 角を丸くする 168">
                    <a:extLst>
                      <a:ext uri="{FF2B5EF4-FFF2-40B4-BE49-F238E27FC236}">
                        <a16:creationId xmlns:a16="http://schemas.microsoft.com/office/drawing/2014/main" id="{721D9965-F97C-462B-81D1-A91585BDD679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D6D9BF4D-0DA5-45E3-B2E4-50DF037D0A3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C33C460D-E410-459D-84A0-E921A769B147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BC9FA51-49A3-4645-B162-A50BB22F2E6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48056979-0C3F-4E39-8C26-37583D112C2B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FE6121A6-9ACA-4FD3-8D8B-BFF272BE33D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186">
                  <a:extLst>
                    <a:ext uri="{FF2B5EF4-FFF2-40B4-BE49-F238E27FC236}">
                      <a16:creationId xmlns:a16="http://schemas.microsoft.com/office/drawing/2014/main" id="{5AAF62A0-9646-4CCC-A7DD-11705BA1140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50272AB0-3283-4D8E-9D30-D9A407C5D648}"/>
                </a:ext>
              </a:extLst>
            </p:cNvPr>
            <p:cNvGrpSpPr/>
            <p:nvPr/>
          </p:nvGrpSpPr>
          <p:grpSpPr>
            <a:xfrm>
              <a:off x="6711293" y="2209161"/>
              <a:ext cx="432618" cy="792492"/>
              <a:chOff x="3177648" y="923566"/>
              <a:chExt cx="815554" cy="1493973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4DEDB6CA-BE2B-4B6B-AF0C-057586304D3A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159" name="角丸四角形 4">
                  <a:extLst>
                    <a:ext uri="{FF2B5EF4-FFF2-40B4-BE49-F238E27FC236}">
                      <a16:creationId xmlns:a16="http://schemas.microsoft.com/office/drawing/2014/main" id="{A0BD1517-6E36-4426-A12D-9F2CC5C68057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" name="円/楕円 6">
                  <a:extLst>
                    <a:ext uri="{FF2B5EF4-FFF2-40B4-BE49-F238E27FC236}">
                      <a16:creationId xmlns:a16="http://schemas.microsoft.com/office/drawing/2014/main" id="{5ADB149E-F161-4FD9-B8AD-08F20026C782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B34EB442-C936-4023-BB87-672865915880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157" name="台形 156">
                  <a:extLst>
                    <a:ext uri="{FF2B5EF4-FFF2-40B4-BE49-F238E27FC236}">
                      <a16:creationId xmlns:a16="http://schemas.microsoft.com/office/drawing/2014/main" id="{AC74CC97-4D97-41D9-98FD-B1DBDD2EEFDC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8" name="片側の 2 つの角を丸めた四角形 151">
                  <a:extLst>
                    <a:ext uri="{FF2B5EF4-FFF2-40B4-BE49-F238E27FC236}">
                      <a16:creationId xmlns:a16="http://schemas.microsoft.com/office/drawing/2014/main" id="{946D7877-5DB6-4BDF-936F-837A775FA983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4F56E9D0-243B-42C9-929F-C1115D6C0EC9}"/>
              </a:ext>
            </a:extLst>
          </p:cNvPr>
          <p:cNvGrpSpPr/>
          <p:nvPr/>
        </p:nvGrpSpPr>
        <p:grpSpPr>
          <a:xfrm>
            <a:off x="752793" y="2842023"/>
            <a:ext cx="946238" cy="1461650"/>
            <a:chOff x="2193404" y="3152574"/>
            <a:chExt cx="946238" cy="1461650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84084EE8-075B-4918-88E5-857669CA6BA9}"/>
                </a:ext>
              </a:extLst>
            </p:cNvPr>
            <p:cNvGrpSpPr/>
            <p:nvPr/>
          </p:nvGrpSpPr>
          <p:grpSpPr>
            <a:xfrm>
              <a:off x="2193404" y="3152574"/>
              <a:ext cx="822595" cy="1451192"/>
              <a:chOff x="-459400" y="4574314"/>
              <a:chExt cx="822595" cy="1451192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0686FD26-C233-4A36-A62C-4DD675F074C6}"/>
                  </a:ext>
                </a:extLst>
              </p:cNvPr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228" name="片側の 2 つの角を丸めた四角形 1164">
                  <a:extLst>
                    <a:ext uri="{FF2B5EF4-FFF2-40B4-BE49-F238E27FC236}">
                      <a16:creationId xmlns:a16="http://schemas.microsoft.com/office/drawing/2014/main" id="{CEBD0983-9C86-4B85-A7EE-E7427E2E98CD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9" name="フリーフォーム 1165">
                  <a:extLst>
                    <a:ext uri="{FF2B5EF4-FFF2-40B4-BE49-F238E27FC236}">
                      <a16:creationId xmlns:a16="http://schemas.microsoft.com/office/drawing/2014/main" id="{D53BD374-8CEC-4880-9946-C30B01075B0E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2B883698-E5C6-403B-A72B-9ADBE7BB44CC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242" name="円/楕円 838">
                    <a:extLst>
                      <a:ext uri="{FF2B5EF4-FFF2-40B4-BE49-F238E27FC236}">
                        <a16:creationId xmlns:a16="http://schemas.microsoft.com/office/drawing/2014/main" id="{4DBA15BC-14A6-43CA-8F77-C12496D55EA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3" name="円/楕円 839">
                    <a:extLst>
                      <a:ext uri="{FF2B5EF4-FFF2-40B4-BE49-F238E27FC236}">
                        <a16:creationId xmlns:a16="http://schemas.microsoft.com/office/drawing/2014/main" id="{1C0123D7-2C6D-4990-9AF4-148DB0C1E73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840">
                  <a:extLst>
                    <a:ext uri="{FF2B5EF4-FFF2-40B4-BE49-F238E27FC236}">
                      <a16:creationId xmlns:a16="http://schemas.microsoft.com/office/drawing/2014/main" id="{5F3A667A-79E4-4A72-A7E1-E953D9449ECC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フリーフォーム 1168">
                  <a:extLst>
                    <a:ext uri="{FF2B5EF4-FFF2-40B4-BE49-F238E27FC236}">
                      <a16:creationId xmlns:a16="http://schemas.microsoft.com/office/drawing/2014/main" id="{DA5702E2-FE65-40B7-B1EE-78FF3DEC2DA3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3" name="フリーフォーム 1169">
                  <a:extLst>
                    <a:ext uri="{FF2B5EF4-FFF2-40B4-BE49-F238E27FC236}">
                      <a16:creationId xmlns:a16="http://schemas.microsoft.com/office/drawing/2014/main" id="{C532F6FC-2D9A-414D-BFCC-1E351F4C7C00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E73CE749-A57B-4EAF-9978-70B4F34E1F34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236" name="楕円 14">
                    <a:extLst>
                      <a:ext uri="{FF2B5EF4-FFF2-40B4-BE49-F238E27FC236}">
                        <a16:creationId xmlns:a16="http://schemas.microsoft.com/office/drawing/2014/main" id="{03189422-5D1E-48D7-A06D-9411E32B7690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7" name="楕円 562">
                    <a:extLst>
                      <a:ext uri="{FF2B5EF4-FFF2-40B4-BE49-F238E27FC236}">
                        <a16:creationId xmlns:a16="http://schemas.microsoft.com/office/drawing/2014/main" id="{E1BE0570-F76A-4047-A66A-C1AB7B2B8481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8" name="楕円 563">
                    <a:extLst>
                      <a:ext uri="{FF2B5EF4-FFF2-40B4-BE49-F238E27FC236}">
                        <a16:creationId xmlns:a16="http://schemas.microsoft.com/office/drawing/2014/main" id="{855AC4AC-B9AB-4DCD-B336-674B67B56FE5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9" name="楕円 564">
                    <a:extLst>
                      <a:ext uri="{FF2B5EF4-FFF2-40B4-BE49-F238E27FC236}">
                        <a16:creationId xmlns:a16="http://schemas.microsoft.com/office/drawing/2014/main" id="{304C0904-AE51-4A25-B78A-F2039816795A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0" name="フリーフォーム 1176">
                    <a:extLst>
                      <a:ext uri="{FF2B5EF4-FFF2-40B4-BE49-F238E27FC236}">
                        <a16:creationId xmlns:a16="http://schemas.microsoft.com/office/drawing/2014/main" id="{FE83AE12-500B-4628-AD2B-222F42B52FA1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1" name="フリーフォーム 1177">
                    <a:extLst>
                      <a:ext uri="{FF2B5EF4-FFF2-40B4-BE49-F238E27FC236}">
                        <a16:creationId xmlns:a16="http://schemas.microsoft.com/office/drawing/2014/main" id="{485A3C69-5A47-4527-8A2B-D0C537A4CD74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5" name="円/楕円 4">
                  <a:extLst>
                    <a:ext uri="{FF2B5EF4-FFF2-40B4-BE49-F238E27FC236}">
                      <a16:creationId xmlns:a16="http://schemas.microsoft.com/office/drawing/2014/main" id="{FAC40B75-825B-4B11-8091-0DB17F76F876}"/>
                    </a:ext>
                  </a:extLst>
                </p:cNvPr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21686E93-21D3-47C1-8404-95DA4AAAC5D0}"/>
                  </a:ext>
                </a:extLst>
              </p:cNvPr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221" name="片側の 2 つの角を丸めた四角形 1157">
                  <a:extLst>
                    <a:ext uri="{FF2B5EF4-FFF2-40B4-BE49-F238E27FC236}">
                      <a16:creationId xmlns:a16="http://schemas.microsoft.com/office/drawing/2014/main" id="{AA583E68-19C5-41CE-B88D-19C7DD8035CA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81AD1225-CF6A-4D66-9A86-63EBE5203A6C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26" name="台形 225">
                    <a:extLst>
                      <a:ext uri="{FF2B5EF4-FFF2-40B4-BE49-F238E27FC236}">
                        <a16:creationId xmlns:a16="http://schemas.microsoft.com/office/drawing/2014/main" id="{869D98F0-CC53-40F8-8E11-D4785DBE73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7" name="台形 226">
                    <a:extLst>
                      <a:ext uri="{FF2B5EF4-FFF2-40B4-BE49-F238E27FC236}">
                        <a16:creationId xmlns:a16="http://schemas.microsoft.com/office/drawing/2014/main" id="{B42E2D4B-A62E-44FF-9324-F36375FB502F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FD42CC97-ABCB-4743-8B30-16C3591E0A5C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24" name="直角三角形 223">
                    <a:extLst>
                      <a:ext uri="{FF2B5EF4-FFF2-40B4-BE49-F238E27FC236}">
                        <a16:creationId xmlns:a16="http://schemas.microsoft.com/office/drawing/2014/main" id="{3A12DFF2-B12E-4BE2-BE71-998536BE9A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5" name="直角三角形 224">
                    <a:extLst>
                      <a:ext uri="{FF2B5EF4-FFF2-40B4-BE49-F238E27FC236}">
                        <a16:creationId xmlns:a16="http://schemas.microsoft.com/office/drawing/2014/main" id="{4D11AEAF-FE08-4337-B49E-220BEDF1E92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98C66A1F-4E22-4DDF-B1B8-66C5BEE06864}"/>
                </a:ext>
              </a:extLst>
            </p:cNvPr>
            <p:cNvGrpSpPr/>
            <p:nvPr/>
          </p:nvGrpSpPr>
          <p:grpSpPr>
            <a:xfrm>
              <a:off x="2755633" y="3578012"/>
              <a:ext cx="384009" cy="1016013"/>
              <a:chOff x="-1237212" y="4644497"/>
              <a:chExt cx="384009" cy="1016013"/>
            </a:xfrm>
          </p:grpSpPr>
          <p:sp>
            <p:nvSpPr>
              <p:cNvPr id="208" name="角丸四角形 177">
                <a:extLst>
                  <a:ext uri="{FF2B5EF4-FFF2-40B4-BE49-F238E27FC236}">
                    <a16:creationId xmlns:a16="http://schemas.microsoft.com/office/drawing/2014/main" id="{2981BE5E-6D00-49D3-87EC-E80E1D7E335F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CFF21F8F-B002-46C5-924D-47FD9884C3C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6EF4385E-1161-4B09-9373-286FFC70B04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15" name="四角形: 角を丸くする 214">
                    <a:extLst>
                      <a:ext uri="{FF2B5EF4-FFF2-40B4-BE49-F238E27FC236}">
                        <a16:creationId xmlns:a16="http://schemas.microsoft.com/office/drawing/2014/main" id="{60CB4B89-18A2-4533-A5F6-DAA5D81D899A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四角形: 角を丸くする 215">
                    <a:extLst>
                      <a:ext uri="{FF2B5EF4-FFF2-40B4-BE49-F238E27FC236}">
                        <a16:creationId xmlns:a16="http://schemas.microsoft.com/office/drawing/2014/main" id="{EA5AC7AB-979E-463C-89EF-E1B7022611E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BEEDA639-1E73-4F51-BC46-70D59C655A0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1E5AC683-B719-46E3-9B5E-4FF788ECE7F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ABB785B6-4E61-4690-9BFB-0B72F4543A3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B3FAF058-3DC8-49B6-813E-00ED0100F6AC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CDA9F86B-D158-4353-ADBC-DCA778E9966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2" name="片側の 2 つの角を丸めた四角形 186">
                  <a:extLst>
                    <a:ext uri="{FF2B5EF4-FFF2-40B4-BE49-F238E27FC236}">
                      <a16:creationId xmlns:a16="http://schemas.microsoft.com/office/drawing/2014/main" id="{C1D2BA81-6003-4776-9AF3-85A5C21B3898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C0EDFF3-498D-448A-A1AB-C230553221D9}"/>
                </a:ext>
              </a:extLst>
            </p:cNvPr>
            <p:cNvGrpSpPr/>
            <p:nvPr/>
          </p:nvGrpSpPr>
          <p:grpSpPr>
            <a:xfrm>
              <a:off x="2194192" y="3913529"/>
              <a:ext cx="669096" cy="700695"/>
              <a:chOff x="2693043" y="1150705"/>
              <a:chExt cx="1261352" cy="1320921"/>
            </a:xfrm>
          </p:grpSpPr>
          <p:sp>
            <p:nvSpPr>
              <p:cNvPr id="201" name="角丸四角形 177">
                <a:extLst>
                  <a:ext uri="{FF2B5EF4-FFF2-40B4-BE49-F238E27FC236}">
                    <a16:creationId xmlns:a16="http://schemas.microsoft.com/office/drawing/2014/main" id="{7F892957-00E5-4AA1-9D6C-C6B930C1EF87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F3CE73CA-8B39-4389-9092-05B75FA60AB8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205" name="角丸四角形 88">
                  <a:extLst>
                    <a:ext uri="{FF2B5EF4-FFF2-40B4-BE49-F238E27FC236}">
                      <a16:creationId xmlns:a16="http://schemas.microsoft.com/office/drawing/2014/main" id="{3F55CE9F-DEA7-457F-BCA6-DEAC6E9BCECF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6" name="角丸四角形 90">
                  <a:extLst>
                    <a:ext uri="{FF2B5EF4-FFF2-40B4-BE49-F238E27FC236}">
                      <a16:creationId xmlns:a16="http://schemas.microsoft.com/office/drawing/2014/main" id="{B39F0EBA-42C2-48A3-BDDB-E3637489E73A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7" name="角丸四角形 86">
                  <a:extLst>
                    <a:ext uri="{FF2B5EF4-FFF2-40B4-BE49-F238E27FC236}">
                      <a16:creationId xmlns:a16="http://schemas.microsoft.com/office/drawing/2014/main" id="{D66A1836-BE3A-4C0E-96AC-9C0726488CFA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81F7C330-F828-4E28-9C5F-3668145D8453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4" name="片側の 2 つの角を丸めた四角形 93">
                <a:extLst>
                  <a:ext uri="{FF2B5EF4-FFF2-40B4-BE49-F238E27FC236}">
                    <a16:creationId xmlns:a16="http://schemas.microsoft.com/office/drawing/2014/main" id="{12BB7847-E501-4ABD-87F8-C8AB01BEA1FC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7EF42071-DED9-4049-A065-C469E24C04FB}"/>
              </a:ext>
            </a:extLst>
          </p:cNvPr>
          <p:cNvGrpSpPr/>
          <p:nvPr/>
        </p:nvGrpSpPr>
        <p:grpSpPr>
          <a:xfrm>
            <a:off x="2613742" y="2916917"/>
            <a:ext cx="950213" cy="1386756"/>
            <a:chOff x="3303855" y="3227468"/>
            <a:chExt cx="950213" cy="1386756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F33A6DCE-C44C-4DE6-A1A3-3A6BFD3EA44B}"/>
                </a:ext>
              </a:extLst>
            </p:cNvPr>
            <p:cNvGrpSpPr/>
            <p:nvPr/>
          </p:nvGrpSpPr>
          <p:grpSpPr>
            <a:xfrm>
              <a:off x="3356627" y="3227468"/>
              <a:ext cx="719603" cy="1376298"/>
              <a:chOff x="703823" y="4649208"/>
              <a:chExt cx="719603" cy="1376298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13AA2847-5DA2-4987-9DA3-F612026179FD}"/>
                  </a:ext>
                </a:extLst>
              </p:cNvPr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275" name="片側の 2 つの角を丸めた四角形 1190">
                  <a:extLst>
                    <a:ext uri="{FF2B5EF4-FFF2-40B4-BE49-F238E27FC236}">
                      <a16:creationId xmlns:a16="http://schemas.microsoft.com/office/drawing/2014/main" id="{5B97EE32-5E8C-4DD6-ABEC-647C525BD329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D8FBB5F5-26F0-491A-865B-6E8D471A478C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89" name="円/楕円 834">
                    <a:extLst>
                      <a:ext uri="{FF2B5EF4-FFF2-40B4-BE49-F238E27FC236}">
                        <a16:creationId xmlns:a16="http://schemas.microsoft.com/office/drawing/2014/main" id="{9D51EDC3-B067-42AE-A98C-142666586255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0" name="円/楕円 835">
                    <a:extLst>
                      <a:ext uri="{FF2B5EF4-FFF2-40B4-BE49-F238E27FC236}">
                        <a16:creationId xmlns:a16="http://schemas.microsoft.com/office/drawing/2014/main" id="{56C920FC-82DA-46C4-9A99-9D546791B7EB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1" name="円/楕円 836">
                    <a:extLst>
                      <a:ext uri="{FF2B5EF4-FFF2-40B4-BE49-F238E27FC236}">
                        <a16:creationId xmlns:a16="http://schemas.microsoft.com/office/drawing/2014/main" id="{EE61D0D5-7F35-49C6-9667-BB2F52F57BE5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2" name="円/楕円 837">
                    <a:extLst>
                      <a:ext uri="{FF2B5EF4-FFF2-40B4-BE49-F238E27FC236}">
                        <a16:creationId xmlns:a16="http://schemas.microsoft.com/office/drawing/2014/main" id="{CD6FC73E-0949-465B-BEE0-CD6102B47AF7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B3E60D18-A6F3-4CDB-8B36-853ECADE58BF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287" name="円/楕円 838">
                    <a:extLst>
                      <a:ext uri="{FF2B5EF4-FFF2-40B4-BE49-F238E27FC236}">
                        <a16:creationId xmlns:a16="http://schemas.microsoft.com/office/drawing/2014/main" id="{9E15E485-9F84-4651-8A06-18A7BDE689D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8" name="円/楕円 839">
                    <a:extLst>
                      <a:ext uri="{FF2B5EF4-FFF2-40B4-BE49-F238E27FC236}">
                        <a16:creationId xmlns:a16="http://schemas.microsoft.com/office/drawing/2014/main" id="{43184212-F0A9-45BD-8B69-35E3D085F20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78" name="円/楕円 840">
                  <a:extLst>
                    <a:ext uri="{FF2B5EF4-FFF2-40B4-BE49-F238E27FC236}">
                      <a16:creationId xmlns:a16="http://schemas.microsoft.com/office/drawing/2014/main" id="{6F4D3E73-6E97-443E-8044-7856DAB309A2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EB96048-7BC8-49FD-8140-0A5AD8CF83F0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283" name="円/楕円 847">
                    <a:extLst>
                      <a:ext uri="{FF2B5EF4-FFF2-40B4-BE49-F238E27FC236}">
                        <a16:creationId xmlns:a16="http://schemas.microsoft.com/office/drawing/2014/main" id="{09E275F2-470C-4E12-A769-34EB580932BC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4" name="円/楕円 848">
                    <a:extLst>
                      <a:ext uri="{FF2B5EF4-FFF2-40B4-BE49-F238E27FC236}">
                        <a16:creationId xmlns:a16="http://schemas.microsoft.com/office/drawing/2014/main" id="{8C96570C-81DA-49FF-9AFC-9B4329CE6AB2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5" name="フローチャート: 端子 685">
                    <a:extLst>
                      <a:ext uri="{FF2B5EF4-FFF2-40B4-BE49-F238E27FC236}">
                        <a16:creationId xmlns:a16="http://schemas.microsoft.com/office/drawing/2014/main" id="{A8425D68-8B29-4F3C-859A-1032238F19A6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6" name="フローチャート: 端子 686">
                    <a:extLst>
                      <a:ext uri="{FF2B5EF4-FFF2-40B4-BE49-F238E27FC236}">
                        <a16:creationId xmlns:a16="http://schemas.microsoft.com/office/drawing/2014/main" id="{3391B9F9-7867-43B1-AE9A-F822F776D06D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80" name="台形 279">
                  <a:extLst>
                    <a:ext uri="{FF2B5EF4-FFF2-40B4-BE49-F238E27FC236}">
                      <a16:creationId xmlns:a16="http://schemas.microsoft.com/office/drawing/2014/main" id="{F8EF37F8-23C8-420F-BB8E-3F4DC8093FF8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1" name="フリーフォーム 1196">
                  <a:extLst>
                    <a:ext uri="{FF2B5EF4-FFF2-40B4-BE49-F238E27FC236}">
                      <a16:creationId xmlns:a16="http://schemas.microsoft.com/office/drawing/2014/main" id="{C7E94120-B9C0-4800-BC17-1A01B2B35698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2" name="円/楕円 4">
                  <a:extLst>
                    <a:ext uri="{FF2B5EF4-FFF2-40B4-BE49-F238E27FC236}">
                      <a16:creationId xmlns:a16="http://schemas.microsoft.com/office/drawing/2014/main" id="{A9DF994E-91F9-4D9C-9930-7FDF80D88DB0}"/>
                    </a:ext>
                  </a:extLst>
                </p:cNvPr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587A3516-0B39-45C4-A99B-04702483B794}"/>
                  </a:ext>
                </a:extLst>
              </p:cNvPr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268" name="片側の 2 つの角を丸めた四角形 1183">
                  <a:extLst>
                    <a:ext uri="{FF2B5EF4-FFF2-40B4-BE49-F238E27FC236}">
                      <a16:creationId xmlns:a16="http://schemas.microsoft.com/office/drawing/2014/main" id="{AE23A50B-C273-4448-9FF3-CF731E3DB263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8D28DC55-B30C-4086-BB79-682F467045B4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9EE9726E-4230-403E-A5F4-A70A0EA452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4" name="台形 273">
                    <a:extLst>
                      <a:ext uri="{FF2B5EF4-FFF2-40B4-BE49-F238E27FC236}">
                        <a16:creationId xmlns:a16="http://schemas.microsoft.com/office/drawing/2014/main" id="{9405E581-0CE3-407B-BEEA-1DD65BA0F57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F00468AD-C109-4393-9EF8-3C20C11820EC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71" name="直角三角形 270">
                    <a:extLst>
                      <a:ext uri="{FF2B5EF4-FFF2-40B4-BE49-F238E27FC236}">
                        <a16:creationId xmlns:a16="http://schemas.microsoft.com/office/drawing/2014/main" id="{0C20FB64-7C34-4E49-82AC-D7AAF4288A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2" name="直角三角形 271">
                    <a:extLst>
                      <a:ext uri="{FF2B5EF4-FFF2-40B4-BE49-F238E27FC236}">
                        <a16:creationId xmlns:a16="http://schemas.microsoft.com/office/drawing/2014/main" id="{38AD89A2-B214-427F-8231-2B6F0697924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9B3EDA8D-8DD8-4238-B662-707438CF2ACA}"/>
                </a:ext>
              </a:extLst>
            </p:cNvPr>
            <p:cNvGrpSpPr/>
            <p:nvPr/>
          </p:nvGrpSpPr>
          <p:grpSpPr>
            <a:xfrm>
              <a:off x="3870059" y="3578012"/>
              <a:ext cx="384009" cy="1016013"/>
              <a:chOff x="-1237212" y="4644497"/>
              <a:chExt cx="384009" cy="1016013"/>
            </a:xfrm>
          </p:grpSpPr>
          <p:sp>
            <p:nvSpPr>
              <p:cNvPr id="255" name="角丸四角形 177">
                <a:extLst>
                  <a:ext uri="{FF2B5EF4-FFF2-40B4-BE49-F238E27FC236}">
                    <a16:creationId xmlns:a16="http://schemas.microsoft.com/office/drawing/2014/main" id="{9CC57329-063F-4CD8-920D-C274E97CA6A9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732B5942-951D-48A3-BED9-6FF1871ED6CB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4DE8781F-FA97-4952-9EA5-55E0716A688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62" name="四角形: 角を丸くする 261">
                    <a:extLst>
                      <a:ext uri="{FF2B5EF4-FFF2-40B4-BE49-F238E27FC236}">
                        <a16:creationId xmlns:a16="http://schemas.microsoft.com/office/drawing/2014/main" id="{8004C1F4-C47F-4C51-8A01-E92D7CF1EBC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3" name="四角形: 角を丸くする 262">
                    <a:extLst>
                      <a:ext uri="{FF2B5EF4-FFF2-40B4-BE49-F238E27FC236}">
                        <a16:creationId xmlns:a16="http://schemas.microsoft.com/office/drawing/2014/main" id="{70F6B0BC-317E-4041-AD4F-E86541E5795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808F7614-6A9F-4D97-A6F0-B63C0E8B78F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F87D9CA3-86BE-4450-B7B3-EEDEB9652CD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8A07F352-399A-4C06-8B33-F0A65D27AAB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DF5EBFE4-3775-4B10-BD0F-0A1FDD2406A4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2C3D4F67-F0D4-449B-B9EB-91DF8A9EEB0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9" name="片側の 2 つの角を丸めた四角形 186">
                  <a:extLst>
                    <a:ext uri="{FF2B5EF4-FFF2-40B4-BE49-F238E27FC236}">
                      <a16:creationId xmlns:a16="http://schemas.microsoft.com/office/drawing/2014/main" id="{8470B1DB-10F1-4F28-BAAE-D6478F3DA038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E7B130F7-77A0-432C-9F32-8443B05E8EBB}"/>
                </a:ext>
              </a:extLst>
            </p:cNvPr>
            <p:cNvGrpSpPr/>
            <p:nvPr/>
          </p:nvGrpSpPr>
          <p:grpSpPr>
            <a:xfrm>
              <a:off x="3303855" y="3913529"/>
              <a:ext cx="669096" cy="700695"/>
              <a:chOff x="2693043" y="1150705"/>
              <a:chExt cx="1261352" cy="1320921"/>
            </a:xfrm>
          </p:grpSpPr>
          <p:sp>
            <p:nvSpPr>
              <p:cNvPr id="248" name="角丸四角形 177">
                <a:extLst>
                  <a:ext uri="{FF2B5EF4-FFF2-40B4-BE49-F238E27FC236}">
                    <a16:creationId xmlns:a16="http://schemas.microsoft.com/office/drawing/2014/main" id="{C959F7D4-B53F-42DA-8355-C3035C37EB9F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62CC71B4-E261-4959-A957-307B22D20D1B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252" name="角丸四角形 88">
                  <a:extLst>
                    <a:ext uri="{FF2B5EF4-FFF2-40B4-BE49-F238E27FC236}">
                      <a16:creationId xmlns:a16="http://schemas.microsoft.com/office/drawing/2014/main" id="{EF204561-B06C-4D1E-AD5C-5AC12494280C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3" name="角丸四角形 90">
                  <a:extLst>
                    <a:ext uri="{FF2B5EF4-FFF2-40B4-BE49-F238E27FC236}">
                      <a16:creationId xmlns:a16="http://schemas.microsoft.com/office/drawing/2014/main" id="{D333057D-D1AE-497F-8F51-AD5A6A415879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4" name="角丸四角形 86">
                  <a:extLst>
                    <a:ext uri="{FF2B5EF4-FFF2-40B4-BE49-F238E27FC236}">
                      <a16:creationId xmlns:a16="http://schemas.microsoft.com/office/drawing/2014/main" id="{F38B5B83-D3D5-4669-BE84-8F571B538C55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90A5F797-CB0E-4CB3-BB31-228BF2C1C714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1" name="片側の 2 つの角を丸めた四角形 93">
                <a:extLst>
                  <a:ext uri="{FF2B5EF4-FFF2-40B4-BE49-F238E27FC236}">
                    <a16:creationId xmlns:a16="http://schemas.microsoft.com/office/drawing/2014/main" id="{B3043A09-5F44-4588-AEBC-5C34CB662216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B38D0134-C4B9-4939-94B0-E3091A72416E}"/>
              </a:ext>
            </a:extLst>
          </p:cNvPr>
          <p:cNvGrpSpPr/>
          <p:nvPr/>
        </p:nvGrpSpPr>
        <p:grpSpPr>
          <a:xfrm>
            <a:off x="6363057" y="2938880"/>
            <a:ext cx="946244" cy="1364793"/>
            <a:chOff x="5586680" y="3249431"/>
            <a:chExt cx="946244" cy="1364793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11675BD0-5A8E-40A3-A889-82422B3684D9}"/>
                </a:ext>
              </a:extLst>
            </p:cNvPr>
            <p:cNvGrpSpPr/>
            <p:nvPr/>
          </p:nvGrpSpPr>
          <p:grpSpPr>
            <a:xfrm>
              <a:off x="5637728" y="3249431"/>
              <a:ext cx="719603" cy="1354335"/>
              <a:chOff x="2984924" y="4671171"/>
              <a:chExt cx="719603" cy="1354335"/>
            </a:xfrm>
          </p:grpSpPr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86429DD5-C436-4466-8A80-37BB07C5192E}"/>
                  </a:ext>
                </a:extLst>
              </p:cNvPr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324" name="片側の 2 つの角を丸めた四角形 1242">
                  <a:extLst>
                    <a:ext uri="{FF2B5EF4-FFF2-40B4-BE49-F238E27FC236}">
                      <a16:creationId xmlns:a16="http://schemas.microsoft.com/office/drawing/2014/main" id="{CD03A527-FF6B-4470-A8E0-C157F5BD279C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5" name="フリーフォーム 1243">
                  <a:extLst>
                    <a:ext uri="{FF2B5EF4-FFF2-40B4-BE49-F238E27FC236}">
                      <a16:creationId xmlns:a16="http://schemas.microsoft.com/office/drawing/2014/main" id="{CD1029D8-8F5F-44C1-B8FC-F4ABEDF63457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303C37F4-BFF6-416F-AFA8-D0D8D05B2604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338" name="円/楕円 774">
                    <a:extLst>
                      <a:ext uri="{FF2B5EF4-FFF2-40B4-BE49-F238E27FC236}">
                        <a16:creationId xmlns:a16="http://schemas.microsoft.com/office/drawing/2014/main" id="{23DFB938-CA30-4393-97C1-A1EE20FDEC0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9" name="円/楕円 775">
                    <a:extLst>
                      <a:ext uri="{FF2B5EF4-FFF2-40B4-BE49-F238E27FC236}">
                        <a16:creationId xmlns:a16="http://schemas.microsoft.com/office/drawing/2014/main" id="{BEA79ABE-DE90-4F9B-B1A0-4B1B4E22180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27" name="円/楕円 776">
                  <a:extLst>
                    <a:ext uri="{FF2B5EF4-FFF2-40B4-BE49-F238E27FC236}">
                      <a16:creationId xmlns:a16="http://schemas.microsoft.com/office/drawing/2014/main" id="{89437125-CE61-4D2A-A663-8D378A520291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8" name="フリーフォーム 1246">
                  <a:extLst>
                    <a:ext uri="{FF2B5EF4-FFF2-40B4-BE49-F238E27FC236}">
                      <a16:creationId xmlns:a16="http://schemas.microsoft.com/office/drawing/2014/main" id="{F4C126FB-CF35-4CC7-8CAB-650266969118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470663B9-3474-4702-B46D-EA3F686C4881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332" name="角丸四角形 1250">
                    <a:extLst>
                      <a:ext uri="{FF2B5EF4-FFF2-40B4-BE49-F238E27FC236}">
                        <a16:creationId xmlns:a16="http://schemas.microsoft.com/office/drawing/2014/main" id="{60722F6D-AAC0-413B-9D40-A0F62FCAD98B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3" name="円/楕円 785">
                    <a:extLst>
                      <a:ext uri="{FF2B5EF4-FFF2-40B4-BE49-F238E27FC236}">
                        <a16:creationId xmlns:a16="http://schemas.microsoft.com/office/drawing/2014/main" id="{66A5CF7A-80CA-40C8-83F5-ECE0F001C672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4" name="角丸四角形 1252">
                    <a:extLst>
                      <a:ext uri="{FF2B5EF4-FFF2-40B4-BE49-F238E27FC236}">
                        <a16:creationId xmlns:a16="http://schemas.microsoft.com/office/drawing/2014/main" id="{F5E47160-31CB-4890-9CCB-8D1A1F35E2BC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5" name="円/楕円 787">
                    <a:extLst>
                      <a:ext uri="{FF2B5EF4-FFF2-40B4-BE49-F238E27FC236}">
                        <a16:creationId xmlns:a16="http://schemas.microsoft.com/office/drawing/2014/main" id="{64D533CE-D2CE-4E6C-87BE-9FA23B8AB5B6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6" name="月 335">
                    <a:extLst>
                      <a:ext uri="{FF2B5EF4-FFF2-40B4-BE49-F238E27FC236}">
                        <a16:creationId xmlns:a16="http://schemas.microsoft.com/office/drawing/2014/main" id="{C8DC5990-2700-4CCE-9108-8CC3C4F6660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7" name="月 336">
                    <a:extLst>
                      <a:ext uri="{FF2B5EF4-FFF2-40B4-BE49-F238E27FC236}">
                        <a16:creationId xmlns:a16="http://schemas.microsoft.com/office/drawing/2014/main" id="{CDD953DD-0215-41B8-A6FB-49EBC1DC9E0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B8B43C8C-0952-42C1-B24F-19C6A45E7D8F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1" name="円/楕円 4">
                  <a:extLst>
                    <a:ext uri="{FF2B5EF4-FFF2-40B4-BE49-F238E27FC236}">
                      <a16:creationId xmlns:a16="http://schemas.microsoft.com/office/drawing/2014/main" id="{300E1B62-922B-4B9A-86B1-46F6A813E73B}"/>
                    </a:ext>
                  </a:extLst>
                </p:cNvPr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DF8B038D-5AAD-4AE5-BB1C-4E178F7B0DF7}"/>
                  </a:ext>
                </a:extLst>
              </p:cNvPr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317" name="片側の 2 つの角を丸めた四角形 1235">
                  <a:extLst>
                    <a:ext uri="{FF2B5EF4-FFF2-40B4-BE49-F238E27FC236}">
                      <a16:creationId xmlns:a16="http://schemas.microsoft.com/office/drawing/2014/main" id="{4923CFA7-FA80-4DBD-98B5-01798E920521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FDCE897A-50F6-4D1B-BB8C-01F878851E39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22" name="台形 321">
                    <a:extLst>
                      <a:ext uri="{FF2B5EF4-FFF2-40B4-BE49-F238E27FC236}">
                        <a16:creationId xmlns:a16="http://schemas.microsoft.com/office/drawing/2014/main" id="{924942AB-5567-489C-B899-A5066C0547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3" name="台形 322">
                    <a:extLst>
                      <a:ext uri="{FF2B5EF4-FFF2-40B4-BE49-F238E27FC236}">
                        <a16:creationId xmlns:a16="http://schemas.microsoft.com/office/drawing/2014/main" id="{33B1089A-62EA-410C-8869-CC255FC7C66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0A96FB0D-5D94-4768-BD5A-8070CD9CDE2A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20" name="直角三角形 319">
                    <a:extLst>
                      <a:ext uri="{FF2B5EF4-FFF2-40B4-BE49-F238E27FC236}">
                        <a16:creationId xmlns:a16="http://schemas.microsoft.com/office/drawing/2014/main" id="{02CBF82A-04A3-489D-B096-7ABA1DB89A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1" name="直角三角形 320">
                    <a:extLst>
                      <a:ext uri="{FF2B5EF4-FFF2-40B4-BE49-F238E27FC236}">
                        <a16:creationId xmlns:a16="http://schemas.microsoft.com/office/drawing/2014/main" id="{02DF6946-C930-4AE3-ABE5-118E8C6EB42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4DFAB0DE-E552-47D1-AE45-8B98241A722A}"/>
                </a:ext>
              </a:extLst>
            </p:cNvPr>
            <p:cNvGrpSpPr/>
            <p:nvPr/>
          </p:nvGrpSpPr>
          <p:grpSpPr>
            <a:xfrm>
              <a:off x="6148915" y="3578012"/>
              <a:ext cx="384009" cy="1016013"/>
              <a:chOff x="-1237212" y="4644497"/>
              <a:chExt cx="384009" cy="1016013"/>
            </a:xfrm>
          </p:grpSpPr>
          <p:sp>
            <p:nvSpPr>
              <p:cNvPr id="304" name="角丸四角形 177">
                <a:extLst>
                  <a:ext uri="{FF2B5EF4-FFF2-40B4-BE49-F238E27FC236}">
                    <a16:creationId xmlns:a16="http://schemas.microsoft.com/office/drawing/2014/main" id="{E8989CC5-6C3F-4F11-970A-201607A388CA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DC2640D0-FFC9-4F92-9819-2588DA2209B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6E37E8DD-4C08-439B-9AAB-1885A76E58F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CF978BC9-4A52-4235-916B-681C7918203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95F84FD1-C487-4462-8B22-FD2E1764C3E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0C9CED1C-9535-42F9-9311-DE70D35A4C0F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DE9DB8CE-CA06-47FE-BDD8-7351F64592A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4AB9C82B-10C5-4E1A-8F45-F0BB55EB836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CABCC103-9ED0-41AE-9ACA-F371ECF78533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07" name="台形 306">
                  <a:extLst>
                    <a:ext uri="{FF2B5EF4-FFF2-40B4-BE49-F238E27FC236}">
                      <a16:creationId xmlns:a16="http://schemas.microsoft.com/office/drawing/2014/main" id="{67BBFE0D-1DB1-48ED-B058-47F3D1ED275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8" name="片側の 2 つの角を丸めた四角形 186">
                  <a:extLst>
                    <a:ext uri="{FF2B5EF4-FFF2-40B4-BE49-F238E27FC236}">
                      <a16:creationId xmlns:a16="http://schemas.microsoft.com/office/drawing/2014/main" id="{0339D61E-A5B6-41A0-83B9-BA8AD69A159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A2361C88-AE7C-404C-B43A-F81C991DE914}"/>
                </a:ext>
              </a:extLst>
            </p:cNvPr>
            <p:cNvGrpSpPr/>
            <p:nvPr/>
          </p:nvGrpSpPr>
          <p:grpSpPr>
            <a:xfrm>
              <a:off x="5586680" y="3913529"/>
              <a:ext cx="669096" cy="700695"/>
              <a:chOff x="2693043" y="1150705"/>
              <a:chExt cx="1261352" cy="1320921"/>
            </a:xfrm>
          </p:grpSpPr>
          <p:sp>
            <p:nvSpPr>
              <p:cNvPr id="297" name="角丸四角形 177">
                <a:extLst>
                  <a:ext uri="{FF2B5EF4-FFF2-40B4-BE49-F238E27FC236}">
                    <a16:creationId xmlns:a16="http://schemas.microsoft.com/office/drawing/2014/main" id="{0270D5E6-0BC2-49B9-A939-643D86BB2BA6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6BC4D2A3-5C5E-4C0E-8C31-2CA395263A57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301" name="角丸四角形 88">
                  <a:extLst>
                    <a:ext uri="{FF2B5EF4-FFF2-40B4-BE49-F238E27FC236}">
                      <a16:creationId xmlns:a16="http://schemas.microsoft.com/office/drawing/2014/main" id="{383B6079-4255-48B1-A373-B8B76959E85E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2" name="角丸四角形 90">
                  <a:extLst>
                    <a:ext uri="{FF2B5EF4-FFF2-40B4-BE49-F238E27FC236}">
                      <a16:creationId xmlns:a16="http://schemas.microsoft.com/office/drawing/2014/main" id="{ECF78799-1A45-434F-9498-CA8EC8BD30CE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3" name="角丸四角形 86">
                  <a:extLst>
                    <a:ext uri="{FF2B5EF4-FFF2-40B4-BE49-F238E27FC236}">
                      <a16:creationId xmlns:a16="http://schemas.microsoft.com/office/drawing/2014/main" id="{00B7286C-7F09-49DB-876B-C36F6F639F90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299" name="台形 298">
                <a:extLst>
                  <a:ext uri="{FF2B5EF4-FFF2-40B4-BE49-F238E27FC236}">
                    <a16:creationId xmlns:a16="http://schemas.microsoft.com/office/drawing/2014/main" id="{B4F09300-3D83-4690-8159-1B28455BD61E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0" name="片側の 2 つの角を丸めた四角形 93">
                <a:extLst>
                  <a:ext uri="{FF2B5EF4-FFF2-40B4-BE49-F238E27FC236}">
                    <a16:creationId xmlns:a16="http://schemas.microsoft.com/office/drawing/2014/main" id="{70D8027D-8FB4-4CFF-9D03-5F97684F6CCA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371FA563-8E82-40B9-A283-4771E2E3FA40}"/>
              </a:ext>
            </a:extLst>
          </p:cNvPr>
          <p:cNvGrpSpPr/>
          <p:nvPr/>
        </p:nvGrpSpPr>
        <p:grpSpPr>
          <a:xfrm>
            <a:off x="8221681" y="3000009"/>
            <a:ext cx="943863" cy="1303664"/>
            <a:chOff x="6710630" y="3310560"/>
            <a:chExt cx="943863" cy="1303664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A2B676C0-5782-4199-9531-4BFDF903C359}"/>
                </a:ext>
              </a:extLst>
            </p:cNvPr>
            <p:cNvGrpSpPr/>
            <p:nvPr/>
          </p:nvGrpSpPr>
          <p:grpSpPr>
            <a:xfrm>
              <a:off x="6761354" y="3310560"/>
              <a:ext cx="719603" cy="1293206"/>
              <a:chOff x="4108550" y="4732300"/>
              <a:chExt cx="719603" cy="1293206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0D2D9F34-5C1E-49BA-BFDC-B69A3B1F344F}"/>
                  </a:ext>
                </a:extLst>
              </p:cNvPr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371" name="角丸四角形 1206">
                  <a:extLst>
                    <a:ext uri="{FF2B5EF4-FFF2-40B4-BE49-F238E27FC236}">
                      <a16:creationId xmlns:a16="http://schemas.microsoft.com/office/drawing/2014/main" id="{1BA5AE48-C11C-4F63-8660-D8F6FD76D8C7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2" name="片側の 2 つの角を丸めた四角形 1269">
                  <a:extLst>
                    <a:ext uri="{FF2B5EF4-FFF2-40B4-BE49-F238E27FC236}">
                      <a16:creationId xmlns:a16="http://schemas.microsoft.com/office/drawing/2014/main" id="{16FDB1D2-C446-4A06-8ED9-B22B7B25552A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D952B493-A514-4B8F-9DB3-98F87C071771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382" name="円/楕円 745">
                    <a:extLst>
                      <a:ext uri="{FF2B5EF4-FFF2-40B4-BE49-F238E27FC236}">
                        <a16:creationId xmlns:a16="http://schemas.microsoft.com/office/drawing/2014/main" id="{0504598F-C02B-43E4-918D-F7B8FA5EE7D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3" name="円/楕円 746">
                    <a:extLst>
                      <a:ext uri="{FF2B5EF4-FFF2-40B4-BE49-F238E27FC236}">
                        <a16:creationId xmlns:a16="http://schemas.microsoft.com/office/drawing/2014/main" id="{68CAB371-92B6-40D0-BCAB-8DE39398C5E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74" name="角丸四角形 1271">
                  <a:extLst>
                    <a:ext uri="{FF2B5EF4-FFF2-40B4-BE49-F238E27FC236}">
                      <a16:creationId xmlns:a16="http://schemas.microsoft.com/office/drawing/2014/main" id="{6D054FB0-B16B-4949-941A-2D64C0D35C3E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60C72BE0-DEE8-4D3A-807F-BF04E4C53028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378" name="フローチャート: 端子 650">
                    <a:extLst>
                      <a:ext uri="{FF2B5EF4-FFF2-40B4-BE49-F238E27FC236}">
                        <a16:creationId xmlns:a16="http://schemas.microsoft.com/office/drawing/2014/main" id="{79309F0E-5B0F-42BD-854F-57046E0E44C7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9" name="フローチャート: 端子 651">
                    <a:extLst>
                      <a:ext uri="{FF2B5EF4-FFF2-40B4-BE49-F238E27FC236}">
                        <a16:creationId xmlns:a16="http://schemas.microsoft.com/office/drawing/2014/main" id="{56BEA00D-0662-4E59-AC2A-9B9E48BF6BD7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0" name="円/楕円 757">
                    <a:extLst>
                      <a:ext uri="{FF2B5EF4-FFF2-40B4-BE49-F238E27FC236}">
                        <a16:creationId xmlns:a16="http://schemas.microsoft.com/office/drawing/2014/main" id="{5AFC56A4-FBBB-4B9F-8CD3-8B0FD4CF1DE9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1" name="円/楕円 758">
                    <a:extLst>
                      <a:ext uri="{FF2B5EF4-FFF2-40B4-BE49-F238E27FC236}">
                        <a16:creationId xmlns:a16="http://schemas.microsoft.com/office/drawing/2014/main" id="{830B27C0-E157-42A1-BFDB-C243804B2252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フリーフォーム 1273">
                  <a:extLst>
                    <a:ext uri="{FF2B5EF4-FFF2-40B4-BE49-F238E27FC236}">
                      <a16:creationId xmlns:a16="http://schemas.microsoft.com/office/drawing/2014/main" id="{10B3C282-8B30-43EC-AB6F-A08534071D0F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7" name="円/楕円 4">
                  <a:extLst>
                    <a:ext uri="{FF2B5EF4-FFF2-40B4-BE49-F238E27FC236}">
                      <a16:creationId xmlns:a16="http://schemas.microsoft.com/office/drawing/2014/main" id="{91B92007-A8DA-420B-B6F7-770DD65A334B}"/>
                    </a:ext>
                  </a:extLst>
                </p:cNvPr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B3308C5C-04B7-4C55-A538-F786B69B1803}"/>
                  </a:ext>
                </a:extLst>
              </p:cNvPr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364" name="片側の 2 つの角を丸めた四角形 1261">
                  <a:extLst>
                    <a:ext uri="{FF2B5EF4-FFF2-40B4-BE49-F238E27FC236}">
                      <a16:creationId xmlns:a16="http://schemas.microsoft.com/office/drawing/2014/main" id="{87EC28B0-616B-4CD1-8128-CE6C71783D39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31A79D88-AA47-438C-AE3E-2F1611C95920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69" name="台形 368">
                    <a:extLst>
                      <a:ext uri="{FF2B5EF4-FFF2-40B4-BE49-F238E27FC236}">
                        <a16:creationId xmlns:a16="http://schemas.microsoft.com/office/drawing/2014/main" id="{CC805C1A-0B90-4902-8290-72D92D6FEE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0" name="台形 369">
                    <a:extLst>
                      <a:ext uri="{FF2B5EF4-FFF2-40B4-BE49-F238E27FC236}">
                        <a16:creationId xmlns:a16="http://schemas.microsoft.com/office/drawing/2014/main" id="{C4ADBE28-C630-4DAC-9FC7-9B246592F5E1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B7F0F54E-3A2C-4D73-86C5-1B7847BEA13B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67" name="直角三角形 366">
                    <a:extLst>
                      <a:ext uri="{FF2B5EF4-FFF2-40B4-BE49-F238E27FC236}">
                        <a16:creationId xmlns:a16="http://schemas.microsoft.com/office/drawing/2014/main" id="{A85F6922-05F9-434E-8352-879CEE9243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8" name="直角三角形 367">
                    <a:extLst>
                      <a:ext uri="{FF2B5EF4-FFF2-40B4-BE49-F238E27FC236}">
                        <a16:creationId xmlns:a16="http://schemas.microsoft.com/office/drawing/2014/main" id="{3B7EE81A-D129-4F03-AA78-8F09370AFD4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AB23C428-D4B5-4A12-BC24-AF42E7595941}"/>
                </a:ext>
              </a:extLst>
            </p:cNvPr>
            <p:cNvGrpSpPr/>
            <p:nvPr/>
          </p:nvGrpSpPr>
          <p:grpSpPr>
            <a:xfrm>
              <a:off x="7270484" y="3578012"/>
              <a:ext cx="384009" cy="1016013"/>
              <a:chOff x="-1237212" y="4644497"/>
              <a:chExt cx="384009" cy="1016013"/>
            </a:xfrm>
          </p:grpSpPr>
          <p:sp>
            <p:nvSpPr>
              <p:cNvPr id="351" name="角丸四角形 177">
                <a:extLst>
                  <a:ext uri="{FF2B5EF4-FFF2-40B4-BE49-F238E27FC236}">
                    <a16:creationId xmlns:a16="http://schemas.microsoft.com/office/drawing/2014/main" id="{E1864E45-3154-4CE3-9EBB-C282948FD1BA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3EEECBC1-DACE-4877-A1C0-41DDED704A8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DB2C604F-7030-4589-A922-E5E9711D731F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2DF76B63-F224-4690-8BE6-9ADC13C129A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9" name="四角形: 角を丸くする 358">
                    <a:extLst>
                      <a:ext uri="{FF2B5EF4-FFF2-40B4-BE49-F238E27FC236}">
                        <a16:creationId xmlns:a16="http://schemas.microsoft.com/office/drawing/2014/main" id="{12753BBB-0626-4C9D-914A-E3532BBDB89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2AD4D844-0ED5-45B8-B94D-7E173C30413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24862E7B-2C95-43D4-B64A-7DCFB72DC76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B10A24C5-CDF7-4394-96F6-F8FDAC1C9B4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A23FDC39-0978-42EB-B4A7-D513E37295E8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54" name="台形 353">
                  <a:extLst>
                    <a:ext uri="{FF2B5EF4-FFF2-40B4-BE49-F238E27FC236}">
                      <a16:creationId xmlns:a16="http://schemas.microsoft.com/office/drawing/2014/main" id="{00BAC505-51E1-4227-82CB-39EB8EBBF2B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5" name="片側の 2 つの角を丸めた四角形 186">
                  <a:extLst>
                    <a:ext uri="{FF2B5EF4-FFF2-40B4-BE49-F238E27FC236}">
                      <a16:creationId xmlns:a16="http://schemas.microsoft.com/office/drawing/2014/main" id="{6459F5EB-0E6F-444A-BC94-04D03E4D553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03EF7D8A-FC78-4341-9674-5FA82E92CE7C}"/>
                </a:ext>
              </a:extLst>
            </p:cNvPr>
            <p:cNvGrpSpPr/>
            <p:nvPr/>
          </p:nvGrpSpPr>
          <p:grpSpPr>
            <a:xfrm>
              <a:off x="6710630" y="3913529"/>
              <a:ext cx="669096" cy="700695"/>
              <a:chOff x="2693043" y="1150705"/>
              <a:chExt cx="1261352" cy="1320921"/>
            </a:xfrm>
          </p:grpSpPr>
          <p:sp>
            <p:nvSpPr>
              <p:cNvPr id="344" name="角丸四角形 177">
                <a:extLst>
                  <a:ext uri="{FF2B5EF4-FFF2-40B4-BE49-F238E27FC236}">
                    <a16:creationId xmlns:a16="http://schemas.microsoft.com/office/drawing/2014/main" id="{0262CF08-D031-4E06-9D83-AED4D2309CF9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AD1B024F-1C5A-4CAD-82F0-4BA93FAC4815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348" name="角丸四角形 88">
                  <a:extLst>
                    <a:ext uri="{FF2B5EF4-FFF2-40B4-BE49-F238E27FC236}">
                      <a16:creationId xmlns:a16="http://schemas.microsoft.com/office/drawing/2014/main" id="{CCB8F2F4-D287-4B25-9CB4-7240AEB8F93B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9" name="角丸四角形 90">
                  <a:extLst>
                    <a:ext uri="{FF2B5EF4-FFF2-40B4-BE49-F238E27FC236}">
                      <a16:creationId xmlns:a16="http://schemas.microsoft.com/office/drawing/2014/main" id="{CFCB319B-A047-48B2-813E-700ECAD051F6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0" name="角丸四角形 86">
                  <a:extLst>
                    <a:ext uri="{FF2B5EF4-FFF2-40B4-BE49-F238E27FC236}">
                      <a16:creationId xmlns:a16="http://schemas.microsoft.com/office/drawing/2014/main" id="{89B34E0A-59C4-465C-8256-1C2123560A49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46" name="台形 345">
                <a:extLst>
                  <a:ext uri="{FF2B5EF4-FFF2-40B4-BE49-F238E27FC236}">
                    <a16:creationId xmlns:a16="http://schemas.microsoft.com/office/drawing/2014/main" id="{ECB81719-8F15-439C-8016-EF51D7A08A32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7" name="片側の 2 つの角を丸めた四角形 93">
                <a:extLst>
                  <a:ext uri="{FF2B5EF4-FFF2-40B4-BE49-F238E27FC236}">
                    <a16:creationId xmlns:a16="http://schemas.microsoft.com/office/drawing/2014/main" id="{5B89C379-3EA4-42F5-9C25-FB8A874DA726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80273714-22F9-4934-981F-D3CF0672A129}"/>
              </a:ext>
            </a:extLst>
          </p:cNvPr>
          <p:cNvGrpSpPr/>
          <p:nvPr/>
        </p:nvGrpSpPr>
        <p:grpSpPr>
          <a:xfrm>
            <a:off x="4489088" y="2995741"/>
            <a:ext cx="950213" cy="1307932"/>
            <a:chOff x="4437330" y="3306292"/>
            <a:chExt cx="950213" cy="1307932"/>
          </a:xfrm>
        </p:grpSpPr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B05D6C42-D934-4306-AB0A-B5851D064239}"/>
                </a:ext>
              </a:extLst>
            </p:cNvPr>
            <p:cNvGrpSpPr/>
            <p:nvPr/>
          </p:nvGrpSpPr>
          <p:grpSpPr>
            <a:xfrm>
              <a:off x="4490102" y="3306292"/>
              <a:ext cx="719604" cy="1297474"/>
              <a:chOff x="1837298" y="4728032"/>
              <a:chExt cx="719604" cy="1297474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5F4AF636-12F1-41CF-9963-835E0CF1D807}"/>
                  </a:ext>
                </a:extLst>
              </p:cNvPr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415" name="片側の 2 つの角を丸めた四角形 1218">
                  <a:extLst>
                    <a:ext uri="{FF2B5EF4-FFF2-40B4-BE49-F238E27FC236}">
                      <a16:creationId xmlns:a16="http://schemas.microsoft.com/office/drawing/2014/main" id="{AF972317-0E6F-4BDD-9EF4-7DB1DCC1C9D7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9892ED91-C853-4490-A521-5B5F1C2A6925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417" name="星 24 1220">
                    <a:extLst>
                      <a:ext uri="{FF2B5EF4-FFF2-40B4-BE49-F238E27FC236}">
                        <a16:creationId xmlns:a16="http://schemas.microsoft.com/office/drawing/2014/main" id="{A15FCD41-F62C-4FC1-83B1-C8F5D28C357F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8" name="円/楕円 805">
                    <a:extLst>
                      <a:ext uri="{FF2B5EF4-FFF2-40B4-BE49-F238E27FC236}">
                        <a16:creationId xmlns:a16="http://schemas.microsoft.com/office/drawing/2014/main" id="{AB6EA25B-0DFC-497D-9835-F51CCE6AC6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9" name="円/楕円 806">
                    <a:extLst>
                      <a:ext uri="{FF2B5EF4-FFF2-40B4-BE49-F238E27FC236}">
                        <a16:creationId xmlns:a16="http://schemas.microsoft.com/office/drawing/2014/main" id="{24E1AE07-ADEA-43F1-BB04-1E866F5E147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0" name="円/楕円 807">
                    <a:extLst>
                      <a:ext uri="{FF2B5EF4-FFF2-40B4-BE49-F238E27FC236}">
                        <a16:creationId xmlns:a16="http://schemas.microsoft.com/office/drawing/2014/main" id="{6BA17FA0-C3C8-42B9-8E4D-28B1071D3861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1" name="弦 420">
                    <a:extLst>
                      <a:ext uri="{FF2B5EF4-FFF2-40B4-BE49-F238E27FC236}">
                        <a16:creationId xmlns:a16="http://schemas.microsoft.com/office/drawing/2014/main" id="{23AD009A-A2DC-4EE4-9010-2A9541262596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2" name="弦 421">
                    <a:extLst>
                      <a:ext uri="{FF2B5EF4-FFF2-40B4-BE49-F238E27FC236}">
                        <a16:creationId xmlns:a16="http://schemas.microsoft.com/office/drawing/2014/main" id="{0A93B99B-2813-4F0F-A16D-22AE656ACC8C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3" name="フローチャート: 手操作入力 675">
                    <a:extLst>
                      <a:ext uri="{FF2B5EF4-FFF2-40B4-BE49-F238E27FC236}">
                        <a16:creationId xmlns:a16="http://schemas.microsoft.com/office/drawing/2014/main" id="{2089AE48-82C8-4199-9205-CEFEB9EC820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4" name="弦 423">
                    <a:extLst>
                      <a:ext uri="{FF2B5EF4-FFF2-40B4-BE49-F238E27FC236}">
                        <a16:creationId xmlns:a16="http://schemas.microsoft.com/office/drawing/2014/main" id="{6C5BF828-88F4-4897-A1D8-82E7A3A38917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5" name="弦 424">
                    <a:extLst>
                      <a:ext uri="{FF2B5EF4-FFF2-40B4-BE49-F238E27FC236}">
                        <a16:creationId xmlns:a16="http://schemas.microsoft.com/office/drawing/2014/main" id="{610B1CEF-3684-4F87-AC21-5049A97D17BD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6" name="フローチャート: 手操作入力 680">
                    <a:extLst>
                      <a:ext uri="{FF2B5EF4-FFF2-40B4-BE49-F238E27FC236}">
                        <a16:creationId xmlns:a16="http://schemas.microsoft.com/office/drawing/2014/main" id="{35D2813E-6CC7-4EE0-BF89-A51352B5C13C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7" name="円/楕円 820">
                    <a:extLst>
                      <a:ext uri="{FF2B5EF4-FFF2-40B4-BE49-F238E27FC236}">
                        <a16:creationId xmlns:a16="http://schemas.microsoft.com/office/drawing/2014/main" id="{CFC6ABF3-232D-4D19-90E1-8F53E2A484CA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8" name="円/楕円 4">
                    <a:extLst>
                      <a:ext uri="{FF2B5EF4-FFF2-40B4-BE49-F238E27FC236}">
                        <a16:creationId xmlns:a16="http://schemas.microsoft.com/office/drawing/2014/main" id="{75DD5A8D-F03F-452D-AA65-DB3F9A7644DA}"/>
                      </a:ext>
                    </a:extLst>
                  </p:cNvPr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335FF942-B09C-46B0-932E-BE629A5CF2BA}"/>
                  </a:ext>
                </a:extLst>
              </p:cNvPr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08" name="片側の 2 つの角を丸めた四角形 1211">
                  <a:extLst>
                    <a:ext uri="{FF2B5EF4-FFF2-40B4-BE49-F238E27FC236}">
                      <a16:creationId xmlns:a16="http://schemas.microsoft.com/office/drawing/2014/main" id="{F33FB583-D511-4041-BB8A-05D2508AD8A5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BE4A71F1-9155-4835-88CA-6396EB338814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13" name="台形 412">
                    <a:extLst>
                      <a:ext uri="{FF2B5EF4-FFF2-40B4-BE49-F238E27FC236}">
                        <a16:creationId xmlns:a16="http://schemas.microsoft.com/office/drawing/2014/main" id="{A31D70D1-76E1-4BD4-9BF7-B09FF3B7D3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75351EE1-61D5-4310-A46F-F4AD725812E3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B9F0DDEA-36C6-4DB7-BC65-9C01F2518F76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11" name="直角三角形 410">
                    <a:extLst>
                      <a:ext uri="{FF2B5EF4-FFF2-40B4-BE49-F238E27FC236}">
                        <a16:creationId xmlns:a16="http://schemas.microsoft.com/office/drawing/2014/main" id="{B7946E86-BE18-4EA4-A611-97E6F8B39D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2" name="直角三角形 411">
                    <a:extLst>
                      <a:ext uri="{FF2B5EF4-FFF2-40B4-BE49-F238E27FC236}">
                        <a16:creationId xmlns:a16="http://schemas.microsoft.com/office/drawing/2014/main" id="{DCA0C97B-3312-40E1-8867-44B4F4CF8F4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6193FA58-793F-4EA4-B1E7-756725ECA1C8}"/>
                </a:ext>
              </a:extLst>
            </p:cNvPr>
            <p:cNvGrpSpPr/>
            <p:nvPr/>
          </p:nvGrpSpPr>
          <p:grpSpPr>
            <a:xfrm>
              <a:off x="5003534" y="3578012"/>
              <a:ext cx="384009" cy="1016013"/>
              <a:chOff x="5003534" y="3578012"/>
              <a:chExt cx="384009" cy="1016013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9D68ED9-0212-4907-8D91-B6648A3F9EE6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64CE8106-39DE-4671-BB08-0AFE28AA989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E61CD546-C259-4357-BBDC-B8203F58F6E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D7340704-C275-4FA9-850A-E57FE000F8E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D97174BA-8C57-4351-BC69-76D5642F75E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45B515FF-A44A-4F09-9928-AF004B3B91C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1D953C03-07D5-45CC-8BD4-D791846FF29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97" name="角丸四角形 177">
                <a:extLst>
                  <a:ext uri="{FF2B5EF4-FFF2-40B4-BE49-F238E27FC236}">
                    <a16:creationId xmlns:a16="http://schemas.microsoft.com/office/drawing/2014/main" id="{9BB84B60-7C0D-4503-A7D0-C4E725910FD6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8" name="台形 397">
                <a:extLst>
                  <a:ext uri="{FF2B5EF4-FFF2-40B4-BE49-F238E27FC236}">
                    <a16:creationId xmlns:a16="http://schemas.microsoft.com/office/drawing/2014/main" id="{F59F4AD4-8A4D-40BC-A104-55888252E8F6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86">
                <a:extLst>
                  <a:ext uri="{FF2B5EF4-FFF2-40B4-BE49-F238E27FC236}">
                    <a16:creationId xmlns:a16="http://schemas.microsoft.com/office/drawing/2014/main" id="{8AFD7E02-8912-4ACF-B60F-1CED139214D2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DF7F5912-FEBE-4987-A9B5-94E713B28E09}"/>
                </a:ext>
              </a:extLst>
            </p:cNvPr>
            <p:cNvGrpSpPr/>
            <p:nvPr/>
          </p:nvGrpSpPr>
          <p:grpSpPr>
            <a:xfrm>
              <a:off x="4437330" y="3913529"/>
              <a:ext cx="669100" cy="700695"/>
              <a:chOff x="4437330" y="3913529"/>
              <a:chExt cx="669100" cy="700695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65A97336-63FF-46D6-A5CC-C158451A5A10}"/>
                  </a:ext>
                </a:extLst>
              </p:cNvPr>
              <p:cNvGrpSpPr/>
              <p:nvPr/>
            </p:nvGrpSpPr>
            <p:grpSpPr>
              <a:xfrm rot="965695">
                <a:off x="4753213" y="3913529"/>
                <a:ext cx="353217" cy="199154"/>
                <a:chOff x="6516462" y="1914328"/>
                <a:chExt cx="665869" cy="415395"/>
              </a:xfrm>
            </p:grpSpPr>
            <p:sp>
              <p:nvSpPr>
                <p:cNvPr id="393" name="角丸四角形 88">
                  <a:extLst>
                    <a:ext uri="{FF2B5EF4-FFF2-40B4-BE49-F238E27FC236}">
                      <a16:creationId xmlns:a16="http://schemas.microsoft.com/office/drawing/2014/main" id="{83DF5A79-4D08-4380-AA1B-431854385775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4" name="角丸四角形 90">
                  <a:extLst>
                    <a:ext uri="{FF2B5EF4-FFF2-40B4-BE49-F238E27FC236}">
                      <a16:creationId xmlns:a16="http://schemas.microsoft.com/office/drawing/2014/main" id="{B160A58E-3A84-4AEF-8F37-56061358DE86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5" name="角丸四角形 86">
                  <a:extLst>
                    <a:ext uri="{FF2B5EF4-FFF2-40B4-BE49-F238E27FC236}">
                      <a16:creationId xmlns:a16="http://schemas.microsoft.com/office/drawing/2014/main" id="{29ADDCD1-FBDD-47A2-A38F-0576F27D3C9B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8DF810A1-E522-4663-9CF1-7D8255A2C33C}"/>
                  </a:ext>
                </a:extLst>
              </p:cNvPr>
              <p:cNvGrpSpPr/>
              <p:nvPr/>
            </p:nvGrpSpPr>
            <p:grpSpPr>
              <a:xfrm>
                <a:off x="4437330" y="4059873"/>
                <a:ext cx="409941" cy="554351"/>
                <a:chOff x="4437330" y="4059873"/>
                <a:chExt cx="409941" cy="554351"/>
              </a:xfrm>
            </p:grpSpPr>
            <p:sp>
              <p:nvSpPr>
                <p:cNvPr id="390" name="角丸四角形 177">
                  <a:extLst>
                    <a:ext uri="{FF2B5EF4-FFF2-40B4-BE49-F238E27FC236}">
                      <a16:creationId xmlns:a16="http://schemas.microsoft.com/office/drawing/2014/main" id="{241A1592-9360-474A-9C81-C2A2655BFCE8}"/>
                    </a:ext>
                  </a:extLst>
                </p:cNvPr>
                <p:cNvSpPr/>
                <p:nvPr/>
              </p:nvSpPr>
              <p:spPr>
                <a:xfrm rot="18109299">
                  <a:off x="4314021" y="4251322"/>
                  <a:ext cx="424570" cy="1779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F43514D1-C591-4A96-B455-6B5FA5555AAE}"/>
                    </a:ext>
                  </a:extLst>
                </p:cNvPr>
                <p:cNvSpPr/>
                <p:nvPr/>
              </p:nvSpPr>
              <p:spPr>
                <a:xfrm rot="2503523">
                  <a:off x="4680535" y="4062085"/>
                  <a:ext cx="166736" cy="84084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2" name="片側の 2 つの角を丸めた四角形 93">
                  <a:extLst>
                    <a:ext uri="{FF2B5EF4-FFF2-40B4-BE49-F238E27FC236}">
                      <a16:creationId xmlns:a16="http://schemas.microsoft.com/office/drawing/2014/main" id="{180A37C7-EA7C-414D-8922-8AA2A9BAAF45}"/>
                    </a:ext>
                  </a:extLst>
                </p:cNvPr>
                <p:cNvSpPr/>
                <p:nvPr/>
              </p:nvSpPr>
              <p:spPr>
                <a:xfrm rot="13287502">
                  <a:off x="4469699" y="4059873"/>
                  <a:ext cx="179141" cy="55435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90DD5725-7F22-4C2A-AAE7-0C5F7F2853E2}"/>
              </a:ext>
            </a:extLst>
          </p:cNvPr>
          <p:cNvGrpSpPr/>
          <p:nvPr/>
        </p:nvGrpSpPr>
        <p:grpSpPr>
          <a:xfrm>
            <a:off x="4320676" y="1070393"/>
            <a:ext cx="1201590" cy="1329161"/>
            <a:chOff x="4425291" y="1672492"/>
            <a:chExt cx="1201590" cy="1329161"/>
          </a:xfrm>
        </p:grpSpPr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D317F170-4585-4CB9-88BC-9FDAC4AA40DB}"/>
                </a:ext>
              </a:extLst>
            </p:cNvPr>
            <p:cNvGrpSpPr/>
            <p:nvPr/>
          </p:nvGrpSpPr>
          <p:grpSpPr>
            <a:xfrm>
              <a:off x="4734970" y="1672492"/>
              <a:ext cx="719604" cy="1297474"/>
              <a:chOff x="4734970" y="1672492"/>
              <a:chExt cx="719604" cy="1297474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F03CE593-25AC-48B2-8F97-D4CCF61085FA}"/>
                  </a:ext>
                </a:extLst>
              </p:cNvPr>
              <p:cNvGrpSpPr/>
              <p:nvPr/>
            </p:nvGrpSpPr>
            <p:grpSpPr>
              <a:xfrm>
                <a:off x="4734970" y="1672492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1A22A440-D3F8-4630-A151-D6A6EABFA888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464" name="片側の 2 つの角を丸めた四角形 1956">
                    <a:extLst>
                      <a:ext uri="{FF2B5EF4-FFF2-40B4-BE49-F238E27FC236}">
                        <a16:creationId xmlns:a16="http://schemas.microsoft.com/office/drawing/2014/main" id="{B6870835-881F-4820-85DC-618E9BE38F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B6D3BB77-DC88-41FD-A762-D59A25D162FD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466" name="星 24 1958">
                      <a:extLst>
                        <a:ext uri="{FF2B5EF4-FFF2-40B4-BE49-F238E27FC236}">
                          <a16:creationId xmlns:a16="http://schemas.microsoft.com/office/drawing/2014/main" id="{14052CEE-B6E7-42BB-AF5B-76F134654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7" name="円/楕円 805">
                      <a:extLst>
                        <a:ext uri="{FF2B5EF4-FFF2-40B4-BE49-F238E27FC236}">
                          <a16:creationId xmlns:a16="http://schemas.microsoft.com/office/drawing/2014/main" id="{D2A3139F-8581-4DCA-8A99-90325763DFD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8" name="円/楕円 806">
                      <a:extLst>
                        <a:ext uri="{FF2B5EF4-FFF2-40B4-BE49-F238E27FC236}">
                          <a16:creationId xmlns:a16="http://schemas.microsoft.com/office/drawing/2014/main" id="{278063FE-D6F2-4999-B2CB-B477C782275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9" name="円/楕円 807">
                      <a:extLst>
                        <a:ext uri="{FF2B5EF4-FFF2-40B4-BE49-F238E27FC236}">
                          <a16:creationId xmlns:a16="http://schemas.microsoft.com/office/drawing/2014/main" id="{15B4CBAC-0296-4E33-AB56-8E88961C58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70" name="フローチャート: 手操作入力 675">
                      <a:extLst>
                        <a:ext uri="{FF2B5EF4-FFF2-40B4-BE49-F238E27FC236}">
                          <a16:creationId xmlns:a16="http://schemas.microsoft.com/office/drawing/2014/main" id="{D552CF7A-73C5-4C73-945E-6DEBF03579C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71" name="フローチャート: 手操作入力 680">
                      <a:extLst>
                        <a:ext uri="{FF2B5EF4-FFF2-40B4-BE49-F238E27FC236}">
                          <a16:creationId xmlns:a16="http://schemas.microsoft.com/office/drawing/2014/main" id="{4611ECEA-B270-440F-9200-6A9D838649CB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72" name="円/楕円 820">
                      <a:extLst>
                        <a:ext uri="{FF2B5EF4-FFF2-40B4-BE49-F238E27FC236}">
                          <a16:creationId xmlns:a16="http://schemas.microsoft.com/office/drawing/2014/main" id="{22318D0A-AB93-4065-A6BF-A3119A868F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3619F41A-48CC-4DFD-9C44-F898442ACDEB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57" name="片側の 2 つの角を丸めた四角形 1949">
                    <a:extLst>
                      <a:ext uri="{FF2B5EF4-FFF2-40B4-BE49-F238E27FC236}">
                        <a16:creationId xmlns:a16="http://schemas.microsoft.com/office/drawing/2014/main" id="{0B3AC81A-3C87-4E40-8C55-F739F377D5E3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8" name="グループ化 457">
                    <a:extLst>
                      <a:ext uri="{FF2B5EF4-FFF2-40B4-BE49-F238E27FC236}">
                        <a16:creationId xmlns:a16="http://schemas.microsoft.com/office/drawing/2014/main" id="{F200B37C-C0F4-4AC7-8250-074D563CA99B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62" name="台形 461">
                      <a:extLst>
                        <a:ext uri="{FF2B5EF4-FFF2-40B4-BE49-F238E27FC236}">
                          <a16:creationId xmlns:a16="http://schemas.microsoft.com/office/drawing/2014/main" id="{5E42D481-77E2-432B-9F41-134C3D965E9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3" name="台形 462">
                      <a:extLst>
                        <a:ext uri="{FF2B5EF4-FFF2-40B4-BE49-F238E27FC236}">
                          <a16:creationId xmlns:a16="http://schemas.microsoft.com/office/drawing/2014/main" id="{3D3D5930-0340-4E9A-809A-90708B1C37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9" name="グループ化 458">
                    <a:extLst>
                      <a:ext uri="{FF2B5EF4-FFF2-40B4-BE49-F238E27FC236}">
                        <a16:creationId xmlns:a16="http://schemas.microsoft.com/office/drawing/2014/main" id="{012EAA2A-8765-4E1B-8FCC-9D2450D03125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60" name="直角三角形 459">
                      <a:extLst>
                        <a:ext uri="{FF2B5EF4-FFF2-40B4-BE49-F238E27FC236}">
                          <a16:creationId xmlns:a16="http://schemas.microsoft.com/office/drawing/2014/main" id="{768AFCAD-A907-4914-9560-18BFC298445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1" name="直角三角形 460">
                      <a:extLst>
                        <a:ext uri="{FF2B5EF4-FFF2-40B4-BE49-F238E27FC236}">
                          <a16:creationId xmlns:a16="http://schemas.microsoft.com/office/drawing/2014/main" id="{86883A79-9E7F-4F53-8997-70EFEEBFB77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6083A173-6100-43C7-8BB2-2D45323A71D3}"/>
                  </a:ext>
                </a:extLst>
              </p:cNvPr>
              <p:cNvGrpSpPr/>
              <p:nvPr/>
            </p:nvGrpSpPr>
            <p:grpSpPr>
              <a:xfrm>
                <a:off x="4928681" y="2233490"/>
                <a:ext cx="332177" cy="119462"/>
                <a:chOff x="6392327" y="4996299"/>
                <a:chExt cx="346790" cy="130475"/>
              </a:xfrm>
            </p:grpSpPr>
            <p:sp>
              <p:nvSpPr>
                <p:cNvPr id="453" name="円/楕円 16">
                  <a:extLst>
                    <a:ext uri="{FF2B5EF4-FFF2-40B4-BE49-F238E27FC236}">
                      <a16:creationId xmlns:a16="http://schemas.microsoft.com/office/drawing/2014/main" id="{E3BB0918-B8B8-4024-B7E0-373A7D44AA25}"/>
                    </a:ext>
                  </a:extLst>
                </p:cNvPr>
                <p:cNvSpPr/>
                <p:nvPr/>
              </p:nvSpPr>
              <p:spPr>
                <a:xfrm>
                  <a:off x="6392327" y="4996299"/>
                  <a:ext cx="346790" cy="130475"/>
                </a:xfrm>
                <a:custGeom>
                  <a:avLst/>
                  <a:gdLst>
                    <a:gd name="connsiteX0" fmla="*/ 0 w 346790"/>
                    <a:gd name="connsiteY0" fmla="*/ 70138 h 140275"/>
                    <a:gd name="connsiteX1" fmla="*/ 173395 w 346790"/>
                    <a:gd name="connsiteY1" fmla="*/ 0 h 140275"/>
                    <a:gd name="connsiteX2" fmla="*/ 346790 w 346790"/>
                    <a:gd name="connsiteY2" fmla="*/ 70138 h 140275"/>
                    <a:gd name="connsiteX3" fmla="*/ 173395 w 346790"/>
                    <a:gd name="connsiteY3" fmla="*/ 140276 h 140275"/>
                    <a:gd name="connsiteX4" fmla="*/ 0 w 346790"/>
                    <a:gd name="connsiteY4" fmla="*/ 70138 h 140275"/>
                    <a:gd name="connsiteX0" fmla="*/ 0 w 346790"/>
                    <a:gd name="connsiteY0" fmla="*/ 70138 h 140276"/>
                    <a:gd name="connsiteX1" fmla="*/ 173395 w 346790"/>
                    <a:gd name="connsiteY1" fmla="*/ 0 h 140276"/>
                    <a:gd name="connsiteX2" fmla="*/ 346790 w 346790"/>
                    <a:gd name="connsiteY2" fmla="*/ 70138 h 140276"/>
                    <a:gd name="connsiteX3" fmla="*/ 173395 w 346790"/>
                    <a:gd name="connsiteY3" fmla="*/ 140276 h 140276"/>
                    <a:gd name="connsiteX4" fmla="*/ 0 w 346790"/>
                    <a:gd name="connsiteY4" fmla="*/ 70138 h 140276"/>
                    <a:gd name="connsiteX0" fmla="*/ 0 w 346790"/>
                    <a:gd name="connsiteY0" fmla="*/ 14617 h 84755"/>
                    <a:gd name="connsiteX1" fmla="*/ 177205 w 346790"/>
                    <a:gd name="connsiteY1" fmla="*/ 26394 h 84755"/>
                    <a:gd name="connsiteX2" fmla="*/ 346790 w 346790"/>
                    <a:gd name="connsiteY2" fmla="*/ 14617 h 84755"/>
                    <a:gd name="connsiteX3" fmla="*/ 173395 w 346790"/>
                    <a:gd name="connsiteY3" fmla="*/ 84755 h 84755"/>
                    <a:gd name="connsiteX4" fmla="*/ 0 w 346790"/>
                    <a:gd name="connsiteY4" fmla="*/ 14617 h 8475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69585 w 346790"/>
                    <a:gd name="connsiteY3" fmla="*/ 130475 h 130475"/>
                    <a:gd name="connsiteX4" fmla="*/ 0 w 346790"/>
                    <a:gd name="connsiteY4" fmla="*/ 14617 h 130475"/>
                    <a:gd name="connsiteX0" fmla="*/ 0 w 346790"/>
                    <a:gd name="connsiteY0" fmla="*/ 14617 h 130475"/>
                    <a:gd name="connsiteX1" fmla="*/ 177205 w 346790"/>
                    <a:gd name="connsiteY1" fmla="*/ 26394 h 130475"/>
                    <a:gd name="connsiteX2" fmla="*/ 346790 w 346790"/>
                    <a:gd name="connsiteY2" fmla="*/ 14617 h 130475"/>
                    <a:gd name="connsiteX3" fmla="*/ 175300 w 346790"/>
                    <a:gd name="connsiteY3" fmla="*/ 130475 h 130475"/>
                    <a:gd name="connsiteX4" fmla="*/ 0 w 346790"/>
                    <a:gd name="connsiteY4" fmla="*/ 14617 h 13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6790" h="130475">
                      <a:moveTo>
                        <a:pt x="0" y="14617"/>
                      </a:moveTo>
                      <a:cubicBezTo>
                        <a:pt x="0" y="-24119"/>
                        <a:pt x="81442" y="26394"/>
                        <a:pt x="177205" y="26394"/>
                      </a:cubicBezTo>
                      <a:cubicBezTo>
                        <a:pt x="272968" y="26394"/>
                        <a:pt x="346790" y="-24119"/>
                        <a:pt x="346790" y="14617"/>
                      </a:cubicBezTo>
                      <a:cubicBezTo>
                        <a:pt x="346790" y="53353"/>
                        <a:pt x="271063" y="130475"/>
                        <a:pt x="175300" y="130475"/>
                      </a:cubicBezTo>
                      <a:cubicBezTo>
                        <a:pt x="79537" y="130475"/>
                        <a:pt x="0" y="53353"/>
                        <a:pt x="0" y="1461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4" name="円/楕円 16">
                  <a:extLst>
                    <a:ext uri="{FF2B5EF4-FFF2-40B4-BE49-F238E27FC236}">
                      <a16:creationId xmlns:a16="http://schemas.microsoft.com/office/drawing/2014/main" id="{E5D97F54-D09E-4FD9-A099-ECD3049B32C8}"/>
                    </a:ext>
                  </a:extLst>
                </p:cNvPr>
                <p:cNvSpPr/>
                <p:nvPr/>
              </p:nvSpPr>
              <p:spPr>
                <a:xfrm>
                  <a:off x="6447601" y="5049898"/>
                  <a:ext cx="238233" cy="76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233" h="76876">
                      <a:moveTo>
                        <a:pt x="120027" y="0"/>
                      </a:moveTo>
                      <a:cubicBezTo>
                        <a:pt x="166286" y="0"/>
                        <a:pt x="207869" y="15377"/>
                        <a:pt x="238233" y="35422"/>
                      </a:cubicBezTo>
                      <a:cubicBezTo>
                        <a:pt x="207926" y="58856"/>
                        <a:pt x="166317" y="76876"/>
                        <a:pt x="120027" y="76876"/>
                      </a:cubicBezTo>
                      <a:cubicBezTo>
                        <a:pt x="73736" y="76876"/>
                        <a:pt x="31237" y="58855"/>
                        <a:pt x="0" y="35422"/>
                      </a:cubicBezTo>
                      <a:cubicBezTo>
                        <a:pt x="31293" y="15378"/>
                        <a:pt x="73767" y="0"/>
                        <a:pt x="12002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51" name="アーチ 450">
                <a:extLst>
                  <a:ext uri="{FF2B5EF4-FFF2-40B4-BE49-F238E27FC236}">
                    <a16:creationId xmlns:a16="http://schemas.microsoft.com/office/drawing/2014/main" id="{95E5A73D-0090-4D3A-9571-7E64127FB0D5}"/>
                  </a:ext>
                </a:extLst>
              </p:cNvPr>
              <p:cNvSpPr/>
              <p:nvPr/>
            </p:nvSpPr>
            <p:spPr>
              <a:xfrm>
                <a:off x="4852626" y="1995942"/>
                <a:ext cx="171754" cy="171754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2" name="アーチ 451">
                <a:extLst>
                  <a:ext uri="{FF2B5EF4-FFF2-40B4-BE49-F238E27FC236}">
                    <a16:creationId xmlns:a16="http://schemas.microsoft.com/office/drawing/2014/main" id="{DE726D05-0118-4E5B-8871-DF19BA54C88B}"/>
                  </a:ext>
                </a:extLst>
              </p:cNvPr>
              <p:cNvSpPr/>
              <p:nvPr/>
            </p:nvSpPr>
            <p:spPr>
              <a:xfrm>
                <a:off x="5147842" y="1995942"/>
                <a:ext cx="171754" cy="171754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2F1F901D-86A0-44D1-95F4-9C326706E2D3}"/>
                </a:ext>
              </a:extLst>
            </p:cNvPr>
            <p:cNvGrpSpPr/>
            <p:nvPr/>
          </p:nvGrpSpPr>
          <p:grpSpPr>
            <a:xfrm>
              <a:off x="5242872" y="1938720"/>
              <a:ext cx="384009" cy="1016013"/>
              <a:chOff x="5003534" y="3578012"/>
              <a:chExt cx="384009" cy="1016013"/>
            </a:xfrm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DCD6F654-9FBD-476C-A256-F3411A77FF5B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5E3D684F-6195-4886-81B2-FDECD52253E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D14F67E3-E9DE-4E57-840F-0E020E89F108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F83D1993-95A8-461A-AD84-839F66F4EB59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FE422DB3-2845-4F2B-A4BC-C7D8098BED0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97C03AE8-1D0E-4606-BC06-E616F1535FE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41CA0386-3FAE-4B41-A583-CC6B2F99938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40" name="角丸四角形 177">
                <a:extLst>
                  <a:ext uri="{FF2B5EF4-FFF2-40B4-BE49-F238E27FC236}">
                    <a16:creationId xmlns:a16="http://schemas.microsoft.com/office/drawing/2014/main" id="{23895D75-A5BF-41F5-8CDA-E7D1C60872F3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1" name="台形 440">
                <a:extLst>
                  <a:ext uri="{FF2B5EF4-FFF2-40B4-BE49-F238E27FC236}">
                    <a16:creationId xmlns:a16="http://schemas.microsoft.com/office/drawing/2014/main" id="{46AD159E-7ECF-4B70-9BF5-5EC29605C960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2" name="片側の 2 つの角を丸めた四角形 186">
                <a:extLst>
                  <a:ext uri="{FF2B5EF4-FFF2-40B4-BE49-F238E27FC236}">
                    <a16:creationId xmlns:a16="http://schemas.microsoft.com/office/drawing/2014/main" id="{BD70950E-9361-4B2A-BA2F-1A15D98EC691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1D931EF9-5AC4-49FD-8BC7-61B2275A82E2}"/>
                </a:ext>
              </a:extLst>
            </p:cNvPr>
            <p:cNvGrpSpPr/>
            <p:nvPr/>
          </p:nvGrpSpPr>
          <p:grpSpPr>
            <a:xfrm>
              <a:off x="4425291" y="2209161"/>
              <a:ext cx="432619" cy="792492"/>
              <a:chOff x="4425291" y="2209161"/>
              <a:chExt cx="432619" cy="792492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DBA100E-9BDD-423C-8463-23B542E8CDCA}"/>
                  </a:ext>
                </a:extLst>
              </p:cNvPr>
              <p:cNvGrpSpPr/>
              <p:nvPr/>
            </p:nvGrpSpPr>
            <p:grpSpPr>
              <a:xfrm>
                <a:off x="4425291" y="2209161"/>
                <a:ext cx="295727" cy="338237"/>
                <a:chOff x="6245895" y="1519108"/>
                <a:chExt cx="557493" cy="691290"/>
              </a:xfrm>
            </p:grpSpPr>
            <p:sp>
              <p:nvSpPr>
                <p:cNvPr id="437" name="角丸四角形 4">
                  <a:extLst>
                    <a:ext uri="{FF2B5EF4-FFF2-40B4-BE49-F238E27FC236}">
                      <a16:creationId xmlns:a16="http://schemas.microsoft.com/office/drawing/2014/main" id="{96A5E7B9-28FC-4F61-8873-697D600BDA18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8" name="円/楕円 6">
                  <a:extLst>
                    <a:ext uri="{FF2B5EF4-FFF2-40B4-BE49-F238E27FC236}">
                      <a16:creationId xmlns:a16="http://schemas.microsoft.com/office/drawing/2014/main" id="{5EBC095E-2B40-4239-BDF2-6657DE72DBA6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4BA8D3A0-3078-41EA-B3BF-C5B5E11AC2C5}"/>
                  </a:ext>
                </a:extLst>
              </p:cNvPr>
              <p:cNvGrpSpPr/>
              <p:nvPr/>
            </p:nvGrpSpPr>
            <p:grpSpPr>
              <a:xfrm>
                <a:off x="4617929" y="2463688"/>
                <a:ext cx="239981" cy="537965"/>
                <a:chOff x="4617929" y="2463688"/>
                <a:chExt cx="239981" cy="537965"/>
              </a:xfrm>
            </p:grpSpPr>
            <p:sp>
              <p:nvSpPr>
                <p:cNvPr id="435" name="台形 434">
                  <a:extLst>
                    <a:ext uri="{FF2B5EF4-FFF2-40B4-BE49-F238E27FC236}">
                      <a16:creationId xmlns:a16="http://schemas.microsoft.com/office/drawing/2014/main" id="{E4CC2964-1DEF-4168-BA8A-766E70E99309}"/>
                    </a:ext>
                  </a:extLst>
                </p:cNvPr>
                <p:cNvSpPr/>
                <p:nvPr/>
              </p:nvSpPr>
              <p:spPr>
                <a:xfrm rot="20759838">
                  <a:off x="4617929" y="2463688"/>
                  <a:ext cx="166736" cy="84084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6" name="片側の 2 つの角を丸めた四角形 151">
                  <a:extLst>
                    <a:ext uri="{FF2B5EF4-FFF2-40B4-BE49-F238E27FC236}">
                      <a16:creationId xmlns:a16="http://schemas.microsoft.com/office/drawing/2014/main" id="{E94AEA57-29EC-42BF-8B1E-CD72933183C7}"/>
                    </a:ext>
                  </a:extLst>
                </p:cNvPr>
                <p:cNvSpPr/>
                <p:nvPr/>
              </p:nvSpPr>
              <p:spPr>
                <a:xfrm rot="9943817">
                  <a:off x="4676969" y="2530324"/>
                  <a:ext cx="180941" cy="4713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495D432D-2D07-4855-8C16-D026E1CA0D23}"/>
              </a:ext>
            </a:extLst>
          </p:cNvPr>
          <p:cNvGrpSpPr/>
          <p:nvPr/>
        </p:nvGrpSpPr>
        <p:grpSpPr>
          <a:xfrm>
            <a:off x="752686" y="4774002"/>
            <a:ext cx="895698" cy="1451192"/>
            <a:chOff x="2193297" y="4955156"/>
            <a:chExt cx="895698" cy="1451192"/>
          </a:xfrm>
        </p:grpSpPr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129037F5-73A9-44CD-BDFA-B74841CB386F}"/>
                </a:ext>
              </a:extLst>
            </p:cNvPr>
            <p:cNvGrpSpPr/>
            <p:nvPr/>
          </p:nvGrpSpPr>
          <p:grpSpPr>
            <a:xfrm>
              <a:off x="2193297" y="4955156"/>
              <a:ext cx="822595" cy="1451192"/>
              <a:chOff x="2193297" y="4955156"/>
              <a:chExt cx="822595" cy="1451192"/>
            </a:xfrm>
          </p:grpSpPr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AEF724F3-F164-4BF5-9074-7715225DC4F9}"/>
                  </a:ext>
                </a:extLst>
              </p:cNvPr>
              <p:cNvGrpSpPr/>
              <p:nvPr/>
            </p:nvGrpSpPr>
            <p:grpSpPr>
              <a:xfrm>
                <a:off x="2193297" y="495515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503" name="片側の 2 つの角を丸めた四角形 1484">
                  <a:extLst>
                    <a:ext uri="{FF2B5EF4-FFF2-40B4-BE49-F238E27FC236}">
                      <a16:creationId xmlns:a16="http://schemas.microsoft.com/office/drawing/2014/main" id="{5D429DF5-E068-496A-A58E-3EE0AF26CBDD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4" name="フリーフォーム 1485">
                  <a:extLst>
                    <a:ext uri="{FF2B5EF4-FFF2-40B4-BE49-F238E27FC236}">
                      <a16:creationId xmlns:a16="http://schemas.microsoft.com/office/drawing/2014/main" id="{2EE1F6FB-863D-408D-A619-EBC05B0F0007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4DF509A6-944A-4E05-B27C-142F939E0224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517" name="円/楕円 838">
                    <a:extLst>
                      <a:ext uri="{FF2B5EF4-FFF2-40B4-BE49-F238E27FC236}">
                        <a16:creationId xmlns:a16="http://schemas.microsoft.com/office/drawing/2014/main" id="{769E822B-D773-4C55-ACCE-3F0E0F625B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8" name="円/楕円 839">
                    <a:extLst>
                      <a:ext uri="{FF2B5EF4-FFF2-40B4-BE49-F238E27FC236}">
                        <a16:creationId xmlns:a16="http://schemas.microsoft.com/office/drawing/2014/main" id="{591B3278-D401-442B-9D29-2758E037EE0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06" name="円/楕円 840">
                  <a:extLst>
                    <a:ext uri="{FF2B5EF4-FFF2-40B4-BE49-F238E27FC236}">
                      <a16:creationId xmlns:a16="http://schemas.microsoft.com/office/drawing/2014/main" id="{20F43C59-D598-44FA-8DDF-3C2AA88A71C5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7" name="フリーフォーム 1488">
                  <a:extLst>
                    <a:ext uri="{FF2B5EF4-FFF2-40B4-BE49-F238E27FC236}">
                      <a16:creationId xmlns:a16="http://schemas.microsoft.com/office/drawing/2014/main" id="{D6A1C5A7-4AB9-4D73-ABFF-1735A886FF99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8" name="フリーフォーム 1489">
                  <a:extLst>
                    <a:ext uri="{FF2B5EF4-FFF2-40B4-BE49-F238E27FC236}">
                      <a16:creationId xmlns:a16="http://schemas.microsoft.com/office/drawing/2014/main" id="{983A2322-96C3-467E-B137-AECF70BBB73C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DFCEABDC-274F-489C-AEF6-C3B9349DAA38}"/>
                    </a:ext>
                  </a:extLst>
                </p:cNvPr>
                <p:cNvGrpSpPr/>
                <p:nvPr/>
              </p:nvGrpSpPr>
              <p:grpSpPr>
                <a:xfrm>
                  <a:off x="-295815" y="4946382"/>
                  <a:ext cx="499221" cy="226720"/>
                  <a:chOff x="-288848" y="4946382"/>
                  <a:chExt cx="499221" cy="226720"/>
                </a:xfrm>
              </p:grpSpPr>
              <p:sp>
                <p:nvSpPr>
                  <p:cNvPr id="511" name="楕円 14">
                    <a:extLst>
                      <a:ext uri="{FF2B5EF4-FFF2-40B4-BE49-F238E27FC236}">
                        <a16:creationId xmlns:a16="http://schemas.microsoft.com/office/drawing/2014/main" id="{9FB2BF40-D516-4B77-9268-38E9BE1DF6F1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2" name="楕円 562">
                    <a:extLst>
                      <a:ext uri="{FF2B5EF4-FFF2-40B4-BE49-F238E27FC236}">
                        <a16:creationId xmlns:a16="http://schemas.microsoft.com/office/drawing/2014/main" id="{9E549B8E-49F9-4EE5-9695-925EEE7CCA29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3" name="楕円 563">
                    <a:extLst>
                      <a:ext uri="{FF2B5EF4-FFF2-40B4-BE49-F238E27FC236}">
                        <a16:creationId xmlns:a16="http://schemas.microsoft.com/office/drawing/2014/main" id="{E41DB100-3760-410B-8385-4EEE78E30B98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4" name="楕円 564">
                    <a:extLst>
                      <a:ext uri="{FF2B5EF4-FFF2-40B4-BE49-F238E27FC236}">
                        <a16:creationId xmlns:a16="http://schemas.microsoft.com/office/drawing/2014/main" id="{C22029A9-D281-4561-B37E-B1EF2F460455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5" name="フリーフォーム 1496">
                    <a:extLst>
                      <a:ext uri="{FF2B5EF4-FFF2-40B4-BE49-F238E27FC236}">
                        <a16:creationId xmlns:a16="http://schemas.microsoft.com/office/drawing/2014/main" id="{7330D3B4-8753-4CA7-8B9E-991045D77069}"/>
                      </a:ext>
                    </a:extLst>
                  </p:cNvPr>
                  <p:cNvSpPr/>
                  <p:nvPr/>
                </p:nvSpPr>
                <p:spPr>
                  <a:xfrm rot="1190793">
                    <a:off x="-251502" y="4949627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6" name="フリーフォーム 1497">
                    <a:extLst>
                      <a:ext uri="{FF2B5EF4-FFF2-40B4-BE49-F238E27FC236}">
                        <a16:creationId xmlns:a16="http://schemas.microsoft.com/office/drawing/2014/main" id="{7DED9262-1E37-44A9-86C2-95BFABF11CB7}"/>
                      </a:ext>
                    </a:extLst>
                  </p:cNvPr>
                  <p:cNvSpPr/>
                  <p:nvPr/>
                </p:nvSpPr>
                <p:spPr>
                  <a:xfrm rot="20417259">
                    <a:off x="-7851" y="494638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円/楕円 4">
                  <a:extLst>
                    <a:ext uri="{FF2B5EF4-FFF2-40B4-BE49-F238E27FC236}">
                      <a16:creationId xmlns:a16="http://schemas.microsoft.com/office/drawing/2014/main" id="{3857E67C-ED35-4B05-B8D9-3329A8B66141}"/>
                    </a:ext>
                  </a:extLst>
                </p:cNvPr>
                <p:cNvSpPr/>
                <p:nvPr/>
              </p:nvSpPr>
              <p:spPr>
                <a:xfrm>
                  <a:off x="-224670" y="5295014"/>
                  <a:ext cx="353134" cy="1116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E205533F-D44C-4E36-BA92-B4856DB75B87}"/>
                  </a:ext>
                </a:extLst>
              </p:cNvPr>
              <p:cNvGrpSpPr/>
              <p:nvPr/>
            </p:nvGrpSpPr>
            <p:grpSpPr>
              <a:xfrm>
                <a:off x="2302161" y="5869593"/>
                <a:ext cx="604867" cy="536755"/>
                <a:chOff x="-350536" y="5488751"/>
                <a:chExt cx="604867" cy="536755"/>
              </a:xfrm>
            </p:grpSpPr>
            <p:sp>
              <p:nvSpPr>
                <p:cNvPr id="496" name="片側の 2 つの角を丸めた四角形 1571">
                  <a:extLst>
                    <a:ext uri="{FF2B5EF4-FFF2-40B4-BE49-F238E27FC236}">
                      <a16:creationId xmlns:a16="http://schemas.microsoft.com/office/drawing/2014/main" id="{04DFD182-8D35-47CB-82D6-29E65798B219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B0B106F8-0C88-4E9D-B6C9-7D42D780D99C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01" name="台形 500">
                    <a:extLst>
                      <a:ext uri="{FF2B5EF4-FFF2-40B4-BE49-F238E27FC236}">
                        <a16:creationId xmlns:a16="http://schemas.microsoft.com/office/drawing/2014/main" id="{84C3A325-6E71-4603-BF11-5559E626B0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2" name="台形 501">
                    <a:extLst>
                      <a:ext uri="{FF2B5EF4-FFF2-40B4-BE49-F238E27FC236}">
                        <a16:creationId xmlns:a16="http://schemas.microsoft.com/office/drawing/2014/main" id="{636567E0-486E-4E54-8857-5C5D7D283A85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927743B9-1ADE-4E60-ADEA-82A51ABC3F64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99" name="直角三角形 498">
                    <a:extLst>
                      <a:ext uri="{FF2B5EF4-FFF2-40B4-BE49-F238E27FC236}">
                        <a16:creationId xmlns:a16="http://schemas.microsoft.com/office/drawing/2014/main" id="{C9E5512E-EF3F-465D-9877-1953ACA292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0" name="直角三角形 499">
                    <a:extLst>
                      <a:ext uri="{FF2B5EF4-FFF2-40B4-BE49-F238E27FC236}">
                        <a16:creationId xmlns:a16="http://schemas.microsoft.com/office/drawing/2014/main" id="{CDE66F50-B3DE-4574-970C-2786ECBBAA9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690AA081-2715-4453-8E19-8347135DD01E}"/>
                </a:ext>
              </a:extLst>
            </p:cNvPr>
            <p:cNvGrpSpPr/>
            <p:nvPr/>
          </p:nvGrpSpPr>
          <p:grpSpPr>
            <a:xfrm>
              <a:off x="2743358" y="5347687"/>
              <a:ext cx="345637" cy="998837"/>
              <a:chOff x="8853640" y="3245577"/>
              <a:chExt cx="651581" cy="1882966"/>
            </a:xfrm>
          </p:grpSpPr>
          <p:sp>
            <p:nvSpPr>
              <p:cNvPr id="483" name="角丸四角形 177">
                <a:extLst>
                  <a:ext uri="{FF2B5EF4-FFF2-40B4-BE49-F238E27FC236}">
                    <a16:creationId xmlns:a16="http://schemas.microsoft.com/office/drawing/2014/main" id="{D432DC46-FB83-472C-9FAC-2961791DF38B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E36E0085-2DA2-4BAC-8655-FD27577CF6B4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51ECC593-B87E-41DE-845F-EAC13948DB0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90" name="四角形: 角を丸くする 489">
                    <a:extLst>
                      <a:ext uri="{FF2B5EF4-FFF2-40B4-BE49-F238E27FC236}">
                        <a16:creationId xmlns:a16="http://schemas.microsoft.com/office/drawing/2014/main" id="{E1EE6131-04D6-4F6E-889E-3BBED3CB9BE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B793F9A1-E7CA-4770-A86A-3BB32FFA7B1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F4EC7E87-77FB-47F3-B41A-139485EACD9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936AFE46-3484-4149-B03D-FF856BFBDFC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61E46509-5BAC-4CD2-8927-D8CCF5A52BB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60A2D7E3-B0BE-47B5-B77B-8760F0864556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FD4EB0DA-3F47-4B15-9226-D4C615D013C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7" name="片側の 2 つの角を丸めた四角形 186">
                  <a:extLst>
                    <a:ext uri="{FF2B5EF4-FFF2-40B4-BE49-F238E27FC236}">
                      <a16:creationId xmlns:a16="http://schemas.microsoft.com/office/drawing/2014/main" id="{5A25FCE3-BD33-4B69-86B6-354BF7623D9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7DF6C1A4-7A25-4CED-9A27-C3F1E6614BEF}"/>
                </a:ext>
              </a:extLst>
            </p:cNvPr>
            <p:cNvGrpSpPr/>
            <p:nvPr/>
          </p:nvGrpSpPr>
          <p:grpSpPr>
            <a:xfrm>
              <a:off x="2258502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540F8CE8-B371-4436-B224-A1251AD13308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481" name="フリーフォーム 128">
                  <a:extLst>
                    <a:ext uri="{FF2B5EF4-FFF2-40B4-BE49-F238E27FC236}">
                      <a16:creationId xmlns:a16="http://schemas.microsoft.com/office/drawing/2014/main" id="{CBBCA6AD-E02C-4D80-9BDA-44CC9D3E74BA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2" name="フリーフォーム 128">
                  <a:extLst>
                    <a:ext uri="{FF2B5EF4-FFF2-40B4-BE49-F238E27FC236}">
                      <a16:creationId xmlns:a16="http://schemas.microsoft.com/office/drawing/2014/main" id="{3099DEC0-0AC4-440D-8CBE-197C8B77E9CA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7ABF75D1-D08B-4E6B-A59A-373F19661095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79" name="台形 478">
                  <a:extLst>
                    <a:ext uri="{FF2B5EF4-FFF2-40B4-BE49-F238E27FC236}">
                      <a16:creationId xmlns:a16="http://schemas.microsoft.com/office/drawing/2014/main" id="{2364BD54-5A0F-4738-B85A-FA2229A0F0D3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0" name="片側の 2 つの角を丸めた四角形 131">
                  <a:extLst>
                    <a:ext uri="{FF2B5EF4-FFF2-40B4-BE49-F238E27FC236}">
                      <a16:creationId xmlns:a16="http://schemas.microsoft.com/office/drawing/2014/main" id="{D7F3A3A8-8E86-407C-BA13-62F5E4C30C66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E8399C22-1CCB-45D1-AE55-FEB5A42B9BE3}"/>
              </a:ext>
            </a:extLst>
          </p:cNvPr>
          <p:cNvGrpSpPr/>
          <p:nvPr/>
        </p:nvGrpSpPr>
        <p:grpSpPr>
          <a:xfrm>
            <a:off x="2692286" y="4848896"/>
            <a:ext cx="839756" cy="1376298"/>
            <a:chOff x="3356520" y="5030050"/>
            <a:chExt cx="839756" cy="1376298"/>
          </a:xfrm>
        </p:grpSpPr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8AB1C223-48CD-4A0B-AE32-B1D355DFB537}"/>
                </a:ext>
              </a:extLst>
            </p:cNvPr>
            <p:cNvGrpSpPr/>
            <p:nvPr/>
          </p:nvGrpSpPr>
          <p:grpSpPr>
            <a:xfrm>
              <a:off x="3356520" y="5030050"/>
              <a:ext cx="719603" cy="1376298"/>
              <a:chOff x="3356520" y="5030050"/>
              <a:chExt cx="719603" cy="1376298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4878B911-1419-4A34-8878-21A631316ECD}"/>
                  </a:ext>
                </a:extLst>
              </p:cNvPr>
              <p:cNvGrpSpPr/>
              <p:nvPr/>
            </p:nvGrpSpPr>
            <p:grpSpPr>
              <a:xfrm>
                <a:off x="3356520" y="5030050"/>
                <a:ext cx="719603" cy="915060"/>
                <a:chOff x="703823" y="4649208"/>
                <a:chExt cx="719603" cy="915060"/>
              </a:xfrm>
            </p:grpSpPr>
            <p:sp>
              <p:nvSpPr>
                <p:cNvPr id="549" name="片側の 2 つの角を丸めた四角形 1501">
                  <a:extLst>
                    <a:ext uri="{FF2B5EF4-FFF2-40B4-BE49-F238E27FC236}">
                      <a16:creationId xmlns:a16="http://schemas.microsoft.com/office/drawing/2014/main" id="{BFA6C6A2-210B-43AB-BCF4-D59AEF88F7ED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B9911C69-AEB3-4BE7-A753-3C92278157FB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563" name="円/楕円 834">
                    <a:extLst>
                      <a:ext uri="{FF2B5EF4-FFF2-40B4-BE49-F238E27FC236}">
                        <a16:creationId xmlns:a16="http://schemas.microsoft.com/office/drawing/2014/main" id="{2FA20311-76AB-4A6F-84BD-B919F7F5E9A2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4" name="円/楕円 835">
                    <a:extLst>
                      <a:ext uri="{FF2B5EF4-FFF2-40B4-BE49-F238E27FC236}">
                        <a16:creationId xmlns:a16="http://schemas.microsoft.com/office/drawing/2014/main" id="{2A257C08-F755-4B06-BBB0-BE865CD2AE0A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5" name="円/楕円 836">
                    <a:extLst>
                      <a:ext uri="{FF2B5EF4-FFF2-40B4-BE49-F238E27FC236}">
                        <a16:creationId xmlns:a16="http://schemas.microsoft.com/office/drawing/2014/main" id="{982E958E-2F5B-435A-B7D3-42CE054686CF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6" name="円/楕円 837">
                    <a:extLst>
                      <a:ext uri="{FF2B5EF4-FFF2-40B4-BE49-F238E27FC236}">
                        <a16:creationId xmlns:a16="http://schemas.microsoft.com/office/drawing/2014/main" id="{F8A39567-FB62-43F8-B983-CFE515B3A292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12430498-674F-4C0C-B4F3-E1CC4F0E779F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561" name="円/楕円 838">
                    <a:extLst>
                      <a:ext uri="{FF2B5EF4-FFF2-40B4-BE49-F238E27FC236}">
                        <a16:creationId xmlns:a16="http://schemas.microsoft.com/office/drawing/2014/main" id="{30E133C5-A948-4471-9C6D-7CECB585067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2" name="円/楕円 839">
                    <a:extLst>
                      <a:ext uri="{FF2B5EF4-FFF2-40B4-BE49-F238E27FC236}">
                        <a16:creationId xmlns:a16="http://schemas.microsoft.com/office/drawing/2014/main" id="{8E496C06-AC65-45BE-8D13-C1DB3532F32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52" name="円/楕円 840">
                  <a:extLst>
                    <a:ext uri="{FF2B5EF4-FFF2-40B4-BE49-F238E27FC236}">
                      <a16:creationId xmlns:a16="http://schemas.microsoft.com/office/drawing/2014/main" id="{EA02B44F-8EAD-4851-9A41-3BAFDC794B2D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A62216BC-C26D-4240-B272-3F5ABAE98988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557" name="円/楕円 847">
                    <a:extLst>
                      <a:ext uri="{FF2B5EF4-FFF2-40B4-BE49-F238E27FC236}">
                        <a16:creationId xmlns:a16="http://schemas.microsoft.com/office/drawing/2014/main" id="{982D90B1-B986-4208-A58B-1341ECC54DCA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58" name="円/楕円 848">
                    <a:extLst>
                      <a:ext uri="{FF2B5EF4-FFF2-40B4-BE49-F238E27FC236}">
                        <a16:creationId xmlns:a16="http://schemas.microsoft.com/office/drawing/2014/main" id="{F4AADDDE-FB57-4DA4-B8EF-4FF5A028284E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59" name="フローチャート: 端子 685">
                    <a:extLst>
                      <a:ext uri="{FF2B5EF4-FFF2-40B4-BE49-F238E27FC236}">
                        <a16:creationId xmlns:a16="http://schemas.microsoft.com/office/drawing/2014/main" id="{4AA07C55-487E-42D5-B7D5-61713BFC9A1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0" name="フローチャート: 端子 686">
                    <a:extLst>
                      <a:ext uri="{FF2B5EF4-FFF2-40B4-BE49-F238E27FC236}">
                        <a16:creationId xmlns:a16="http://schemas.microsoft.com/office/drawing/2014/main" id="{7A2453F3-D462-4D4C-A2E8-AAF2513BDD5A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54" name="台形 553">
                  <a:extLst>
                    <a:ext uri="{FF2B5EF4-FFF2-40B4-BE49-F238E27FC236}">
                      <a16:creationId xmlns:a16="http://schemas.microsoft.com/office/drawing/2014/main" id="{01B1EAC6-A530-4325-8D85-44F37026DA86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5" name="フリーフォーム 1507">
                  <a:extLst>
                    <a:ext uri="{FF2B5EF4-FFF2-40B4-BE49-F238E27FC236}">
                      <a16:creationId xmlns:a16="http://schemas.microsoft.com/office/drawing/2014/main" id="{71314D57-0256-47FE-99A6-5B397E81A7E9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6" name="円/楕円 4">
                  <a:extLst>
                    <a:ext uri="{FF2B5EF4-FFF2-40B4-BE49-F238E27FC236}">
                      <a16:creationId xmlns:a16="http://schemas.microsoft.com/office/drawing/2014/main" id="{AC9B9E27-E75C-40FD-AC01-24D1712D9A48}"/>
                    </a:ext>
                  </a:extLst>
                </p:cNvPr>
                <p:cNvSpPr/>
                <p:nvPr/>
              </p:nvSpPr>
              <p:spPr>
                <a:xfrm>
                  <a:off x="918664" y="5233104"/>
                  <a:ext cx="289920" cy="126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940B2545-A69A-40AC-9DC0-E5BFC7E8F1CA}"/>
                  </a:ext>
                </a:extLst>
              </p:cNvPr>
              <p:cNvGrpSpPr/>
              <p:nvPr/>
            </p:nvGrpSpPr>
            <p:grpSpPr>
              <a:xfrm>
                <a:off x="3413888" y="5869593"/>
                <a:ext cx="604867" cy="536755"/>
                <a:chOff x="-350536" y="5488751"/>
                <a:chExt cx="604867" cy="536755"/>
              </a:xfrm>
            </p:grpSpPr>
            <p:sp>
              <p:nvSpPr>
                <p:cNvPr id="542" name="片側の 2 つの角を丸めた四角形 1579">
                  <a:extLst>
                    <a:ext uri="{FF2B5EF4-FFF2-40B4-BE49-F238E27FC236}">
                      <a16:creationId xmlns:a16="http://schemas.microsoft.com/office/drawing/2014/main" id="{C1D4F369-59B1-41CD-BF10-6759C3DF694F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F8A58C2E-9DDB-4FEF-B21C-9B1322A1CD41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47" name="台形 546">
                    <a:extLst>
                      <a:ext uri="{FF2B5EF4-FFF2-40B4-BE49-F238E27FC236}">
                        <a16:creationId xmlns:a16="http://schemas.microsoft.com/office/drawing/2014/main" id="{01B66265-5B4D-4C3E-8D70-69BDF5B0BA2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8" name="台形 547">
                    <a:extLst>
                      <a:ext uri="{FF2B5EF4-FFF2-40B4-BE49-F238E27FC236}">
                        <a16:creationId xmlns:a16="http://schemas.microsoft.com/office/drawing/2014/main" id="{3ED8C445-641C-4256-8D9F-1F6B337BFD95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56A5471D-5972-4EC2-9CE0-67415D3089CC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45" name="直角三角形 544">
                    <a:extLst>
                      <a:ext uri="{FF2B5EF4-FFF2-40B4-BE49-F238E27FC236}">
                        <a16:creationId xmlns:a16="http://schemas.microsoft.com/office/drawing/2014/main" id="{10BB6AF9-38B1-4E49-A05A-CB99885324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6" name="直角三角形 545">
                    <a:extLst>
                      <a:ext uri="{FF2B5EF4-FFF2-40B4-BE49-F238E27FC236}">
                        <a16:creationId xmlns:a16="http://schemas.microsoft.com/office/drawing/2014/main" id="{436856E4-1169-4FF1-80E2-A9926A26503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7772CBBB-6997-41B2-A6AA-02426659438D}"/>
                </a:ext>
              </a:extLst>
            </p:cNvPr>
            <p:cNvGrpSpPr/>
            <p:nvPr/>
          </p:nvGrpSpPr>
          <p:grpSpPr>
            <a:xfrm>
              <a:off x="3850639" y="5347687"/>
              <a:ext cx="345637" cy="998837"/>
              <a:chOff x="8853640" y="3245577"/>
              <a:chExt cx="651581" cy="1882966"/>
            </a:xfrm>
          </p:grpSpPr>
          <p:sp>
            <p:nvSpPr>
              <p:cNvPr id="529" name="角丸四角形 177">
                <a:extLst>
                  <a:ext uri="{FF2B5EF4-FFF2-40B4-BE49-F238E27FC236}">
                    <a16:creationId xmlns:a16="http://schemas.microsoft.com/office/drawing/2014/main" id="{F665FE9A-9FA8-4BD5-A244-C2F6392B47DD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5917A616-0B58-470C-AC7A-271A5E8C5740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A8A8EF32-248F-4BDF-9CC2-22957C53535F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536" name="四角形: 角を丸くする 535">
                    <a:extLst>
                      <a:ext uri="{FF2B5EF4-FFF2-40B4-BE49-F238E27FC236}">
                        <a16:creationId xmlns:a16="http://schemas.microsoft.com/office/drawing/2014/main" id="{D27BFD81-C986-403B-A743-C32B8D3E8E7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7" name="四角形: 角を丸くする 536">
                    <a:extLst>
                      <a:ext uri="{FF2B5EF4-FFF2-40B4-BE49-F238E27FC236}">
                        <a16:creationId xmlns:a16="http://schemas.microsoft.com/office/drawing/2014/main" id="{BEC5DCBB-9EA7-437F-930F-89443ED40A6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D7C85505-2BB7-499F-BCA5-B0913F5B029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B2B87F41-960C-4050-9FFF-48FB23A1C91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61B70217-7534-4689-9871-B2F43748D47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690CA5B4-7D7A-4A56-B9E0-46240D227601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532" name="台形 531">
                  <a:extLst>
                    <a:ext uri="{FF2B5EF4-FFF2-40B4-BE49-F238E27FC236}">
                      <a16:creationId xmlns:a16="http://schemas.microsoft.com/office/drawing/2014/main" id="{C9E5E848-842A-47C4-B301-A59D8B2264A7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33" name="片側の 2 つの角を丸めた四角形 186">
                  <a:extLst>
                    <a:ext uri="{FF2B5EF4-FFF2-40B4-BE49-F238E27FC236}">
                      <a16:creationId xmlns:a16="http://schemas.microsoft.com/office/drawing/2014/main" id="{32B92E33-76C5-4639-B48E-D74AFB59365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3F1F4DC1-347E-4A42-AD9E-94741B26940E}"/>
                </a:ext>
              </a:extLst>
            </p:cNvPr>
            <p:cNvGrpSpPr/>
            <p:nvPr/>
          </p:nvGrpSpPr>
          <p:grpSpPr>
            <a:xfrm>
              <a:off x="3365783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B84CEA40-9E8C-4535-AEB7-C1495887F2E6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527" name="フリーフォーム 128">
                  <a:extLst>
                    <a:ext uri="{FF2B5EF4-FFF2-40B4-BE49-F238E27FC236}">
                      <a16:creationId xmlns:a16="http://schemas.microsoft.com/office/drawing/2014/main" id="{9B25A0D9-401B-4991-ABDC-1F8D383DBEEC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8" name="フリーフォーム 128">
                  <a:extLst>
                    <a:ext uri="{FF2B5EF4-FFF2-40B4-BE49-F238E27FC236}">
                      <a16:creationId xmlns:a16="http://schemas.microsoft.com/office/drawing/2014/main" id="{0483EBC9-2C00-41E4-A0E8-3E836961DE42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32B215C9-063F-4575-93B3-4C5C157C3754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25" name="台形 524">
                  <a:extLst>
                    <a:ext uri="{FF2B5EF4-FFF2-40B4-BE49-F238E27FC236}">
                      <a16:creationId xmlns:a16="http://schemas.microsoft.com/office/drawing/2014/main" id="{5632CB8D-2299-4460-8C54-D154664E7EFA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6" name="片側の 2 つの角を丸めた四角形 131">
                  <a:extLst>
                    <a:ext uri="{FF2B5EF4-FFF2-40B4-BE49-F238E27FC236}">
                      <a16:creationId xmlns:a16="http://schemas.microsoft.com/office/drawing/2014/main" id="{8775649F-8F1B-4121-AC7E-8604AC369867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67" name="グループ化 566">
            <a:extLst>
              <a:ext uri="{FF2B5EF4-FFF2-40B4-BE49-F238E27FC236}">
                <a16:creationId xmlns:a16="http://schemas.microsoft.com/office/drawing/2014/main" id="{903C4BC7-D8BC-4F22-997A-83BDCF7056C9}"/>
              </a:ext>
            </a:extLst>
          </p:cNvPr>
          <p:cNvGrpSpPr/>
          <p:nvPr/>
        </p:nvGrpSpPr>
        <p:grpSpPr>
          <a:xfrm>
            <a:off x="6457130" y="4870859"/>
            <a:ext cx="839892" cy="1354335"/>
            <a:chOff x="5637621" y="5052013"/>
            <a:chExt cx="839892" cy="1354335"/>
          </a:xfrm>
        </p:grpSpPr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BAD0F919-FEC6-493A-A6C6-EEB83C1C7796}"/>
                </a:ext>
              </a:extLst>
            </p:cNvPr>
            <p:cNvGrpSpPr/>
            <p:nvPr/>
          </p:nvGrpSpPr>
          <p:grpSpPr>
            <a:xfrm>
              <a:off x="5637621" y="5052013"/>
              <a:ext cx="719603" cy="1354335"/>
              <a:chOff x="5637621" y="5052013"/>
              <a:chExt cx="719603" cy="1354335"/>
            </a:xfrm>
          </p:grpSpPr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3CBBBBFF-E3C7-4171-A3E8-80936305EF2E}"/>
                  </a:ext>
                </a:extLst>
              </p:cNvPr>
              <p:cNvGrpSpPr/>
              <p:nvPr/>
            </p:nvGrpSpPr>
            <p:grpSpPr>
              <a:xfrm>
                <a:off x="5637621" y="5052013"/>
                <a:ext cx="719603" cy="893097"/>
                <a:chOff x="2984924" y="4671171"/>
                <a:chExt cx="719603" cy="893097"/>
              </a:xfrm>
            </p:grpSpPr>
            <p:sp>
              <p:nvSpPr>
                <p:cNvPr id="597" name="片側の 2 つの角を丸めた四角形 1535">
                  <a:extLst>
                    <a:ext uri="{FF2B5EF4-FFF2-40B4-BE49-F238E27FC236}">
                      <a16:creationId xmlns:a16="http://schemas.microsoft.com/office/drawing/2014/main" id="{B02E6D36-3C04-412B-9816-ECF689BCFE38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8" name="フリーフォーム 1536">
                  <a:extLst>
                    <a:ext uri="{FF2B5EF4-FFF2-40B4-BE49-F238E27FC236}">
                      <a16:creationId xmlns:a16="http://schemas.microsoft.com/office/drawing/2014/main" id="{728D43FA-C472-4745-B800-E1F7E1C9B538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629A928C-FC38-446D-83C6-ECB5B974A7BD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611" name="円/楕円 774">
                    <a:extLst>
                      <a:ext uri="{FF2B5EF4-FFF2-40B4-BE49-F238E27FC236}">
                        <a16:creationId xmlns:a16="http://schemas.microsoft.com/office/drawing/2014/main" id="{18184344-3BBF-4307-A2DB-E68EBE7861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12" name="円/楕円 775">
                    <a:extLst>
                      <a:ext uri="{FF2B5EF4-FFF2-40B4-BE49-F238E27FC236}">
                        <a16:creationId xmlns:a16="http://schemas.microsoft.com/office/drawing/2014/main" id="{0FBE212F-6FBB-47E4-9116-F8E7FF6A9B8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00" name="円/楕円 776">
                  <a:extLst>
                    <a:ext uri="{FF2B5EF4-FFF2-40B4-BE49-F238E27FC236}">
                      <a16:creationId xmlns:a16="http://schemas.microsoft.com/office/drawing/2014/main" id="{B61337DA-3FE2-4281-9DB6-0A4DB9AEB2A9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1" name="フリーフォーム 1539">
                  <a:extLst>
                    <a:ext uri="{FF2B5EF4-FFF2-40B4-BE49-F238E27FC236}">
                      <a16:creationId xmlns:a16="http://schemas.microsoft.com/office/drawing/2014/main" id="{284A999C-A1A7-43CF-8172-91F431879225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A87E8380-6D09-4894-9FB4-71AC6F6FE7DE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605" name="角丸四角形 1543">
                    <a:extLst>
                      <a:ext uri="{FF2B5EF4-FFF2-40B4-BE49-F238E27FC236}">
                        <a16:creationId xmlns:a16="http://schemas.microsoft.com/office/drawing/2014/main" id="{532C617F-B45F-4049-B8D1-C00F32217376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6" name="円/楕円 785">
                    <a:extLst>
                      <a:ext uri="{FF2B5EF4-FFF2-40B4-BE49-F238E27FC236}">
                        <a16:creationId xmlns:a16="http://schemas.microsoft.com/office/drawing/2014/main" id="{A665996A-77BA-4A3B-B817-CD58C600F060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7" name="角丸四角形 1545">
                    <a:extLst>
                      <a:ext uri="{FF2B5EF4-FFF2-40B4-BE49-F238E27FC236}">
                        <a16:creationId xmlns:a16="http://schemas.microsoft.com/office/drawing/2014/main" id="{EA93817A-6751-4BD1-9860-5B72EEFA1E8C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8" name="円/楕円 787">
                    <a:extLst>
                      <a:ext uri="{FF2B5EF4-FFF2-40B4-BE49-F238E27FC236}">
                        <a16:creationId xmlns:a16="http://schemas.microsoft.com/office/drawing/2014/main" id="{82D285F1-5338-4990-9294-822D67BB48BC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9" name="月 608">
                    <a:extLst>
                      <a:ext uri="{FF2B5EF4-FFF2-40B4-BE49-F238E27FC236}">
                        <a16:creationId xmlns:a16="http://schemas.microsoft.com/office/drawing/2014/main" id="{D54DD68D-8D45-46BC-AB49-2D18411270C8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10" name="月 609">
                    <a:extLst>
                      <a:ext uri="{FF2B5EF4-FFF2-40B4-BE49-F238E27FC236}">
                        <a16:creationId xmlns:a16="http://schemas.microsoft.com/office/drawing/2014/main" id="{0C1F9AA6-CAC2-4871-8D0C-EC4C68641F7A}"/>
                      </a:ext>
                    </a:extLst>
                  </p:cNvPr>
                  <p:cNvSpPr/>
                  <p:nvPr/>
                </p:nvSpPr>
                <p:spPr>
                  <a:xfrm rot="153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03" name="月 602">
                  <a:extLst>
                    <a:ext uri="{FF2B5EF4-FFF2-40B4-BE49-F238E27FC236}">
                      <a16:creationId xmlns:a16="http://schemas.microsoft.com/office/drawing/2014/main" id="{435C2DF0-0825-4939-B4EB-7DF983171DE1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4" name="円/楕円 4">
                  <a:extLst>
                    <a:ext uri="{FF2B5EF4-FFF2-40B4-BE49-F238E27FC236}">
                      <a16:creationId xmlns:a16="http://schemas.microsoft.com/office/drawing/2014/main" id="{A68FA3AA-FE40-4F87-9A2B-CAE8FEFD9C1D}"/>
                    </a:ext>
                  </a:extLst>
                </p:cNvPr>
                <p:cNvSpPr/>
                <p:nvPr/>
              </p:nvSpPr>
              <p:spPr>
                <a:xfrm>
                  <a:off x="3176610" y="5305955"/>
                  <a:ext cx="336230" cy="828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5B104A9C-B575-4738-B5F9-9251755C4198}"/>
                  </a:ext>
                </a:extLst>
              </p:cNvPr>
              <p:cNvGrpSpPr/>
              <p:nvPr/>
            </p:nvGrpSpPr>
            <p:grpSpPr>
              <a:xfrm>
                <a:off x="5694989" y="5869593"/>
                <a:ext cx="604867" cy="536755"/>
                <a:chOff x="1898480" y="5488751"/>
                <a:chExt cx="604867" cy="536755"/>
              </a:xfrm>
            </p:grpSpPr>
            <p:sp>
              <p:nvSpPr>
                <p:cNvPr id="590" name="片側の 2 つの角を丸めた四角形 1595">
                  <a:extLst>
                    <a:ext uri="{FF2B5EF4-FFF2-40B4-BE49-F238E27FC236}">
                      <a16:creationId xmlns:a16="http://schemas.microsoft.com/office/drawing/2014/main" id="{C733942A-95BE-42A7-82B7-798F9AFCC3A9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D91471F4-5DC5-4FF5-AADB-5878765C1243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95" name="台形 594">
                    <a:extLst>
                      <a:ext uri="{FF2B5EF4-FFF2-40B4-BE49-F238E27FC236}">
                        <a16:creationId xmlns:a16="http://schemas.microsoft.com/office/drawing/2014/main" id="{95FD79C4-1A62-44DD-8C35-C2A590F665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6" name="台形 595">
                    <a:extLst>
                      <a:ext uri="{FF2B5EF4-FFF2-40B4-BE49-F238E27FC236}">
                        <a16:creationId xmlns:a16="http://schemas.microsoft.com/office/drawing/2014/main" id="{E1368B6C-DEF1-46E3-9503-F4FD4452AD3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ACF8E0C0-A40F-4B36-8180-AC61A995CF15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93" name="直角三角形 592">
                    <a:extLst>
                      <a:ext uri="{FF2B5EF4-FFF2-40B4-BE49-F238E27FC236}">
                        <a16:creationId xmlns:a16="http://schemas.microsoft.com/office/drawing/2014/main" id="{7A67F2C5-A407-464C-B27D-3555F693FE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4" name="直角三角形 593">
                    <a:extLst>
                      <a:ext uri="{FF2B5EF4-FFF2-40B4-BE49-F238E27FC236}">
                        <a16:creationId xmlns:a16="http://schemas.microsoft.com/office/drawing/2014/main" id="{25672A1F-D71A-42AD-A18E-A8B526A09E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9CFD454B-8042-4059-826F-45198D49CF1D}"/>
                </a:ext>
              </a:extLst>
            </p:cNvPr>
            <p:cNvGrpSpPr/>
            <p:nvPr/>
          </p:nvGrpSpPr>
          <p:grpSpPr>
            <a:xfrm>
              <a:off x="6131876" y="5347687"/>
              <a:ext cx="345637" cy="998837"/>
              <a:chOff x="8853640" y="3245577"/>
              <a:chExt cx="651581" cy="1882966"/>
            </a:xfrm>
          </p:grpSpPr>
          <p:sp>
            <p:nvSpPr>
              <p:cNvPr id="577" name="角丸四角形 177">
                <a:extLst>
                  <a:ext uri="{FF2B5EF4-FFF2-40B4-BE49-F238E27FC236}">
                    <a16:creationId xmlns:a16="http://schemas.microsoft.com/office/drawing/2014/main" id="{F12362C5-27F7-4790-936C-C8E420B39769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838F8745-705F-4505-8D15-EE87D9CAF350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A9BC1B03-EF12-46AE-96D0-D8FF8137FED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584" name="四角形: 角を丸くする 583">
                    <a:extLst>
                      <a:ext uri="{FF2B5EF4-FFF2-40B4-BE49-F238E27FC236}">
                        <a16:creationId xmlns:a16="http://schemas.microsoft.com/office/drawing/2014/main" id="{24CFFD85-7617-491A-B3A9-41660737CB6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16FC27D7-B8C5-46CD-9D29-0BF9913B334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EDA2F14B-8BE7-4B78-BA5C-A86CEFCFCE5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07F7EB68-DEAB-4566-AADD-500FD7760E7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FDAD0568-F718-43AC-8DEE-593968D5E82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046DE0E2-E920-4DED-B335-6C92E8BEE51E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580" name="台形 579">
                  <a:extLst>
                    <a:ext uri="{FF2B5EF4-FFF2-40B4-BE49-F238E27FC236}">
                      <a16:creationId xmlns:a16="http://schemas.microsoft.com/office/drawing/2014/main" id="{C707AB4A-46B5-4F7F-B079-D75C15F7034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1" name="片側の 2 つの角を丸めた四角形 186">
                  <a:extLst>
                    <a:ext uri="{FF2B5EF4-FFF2-40B4-BE49-F238E27FC236}">
                      <a16:creationId xmlns:a16="http://schemas.microsoft.com/office/drawing/2014/main" id="{5A976ED8-5993-4458-8078-F7F429DC47C8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742183D0-8BD7-4A6D-BEA5-6113FE20892A}"/>
                </a:ext>
              </a:extLst>
            </p:cNvPr>
            <p:cNvGrpSpPr/>
            <p:nvPr/>
          </p:nvGrpSpPr>
          <p:grpSpPr>
            <a:xfrm>
              <a:off x="5647020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5C8C5CB0-7EFB-4937-BA75-47FFE0F397E7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575" name="フリーフォーム 128">
                  <a:extLst>
                    <a:ext uri="{FF2B5EF4-FFF2-40B4-BE49-F238E27FC236}">
                      <a16:creationId xmlns:a16="http://schemas.microsoft.com/office/drawing/2014/main" id="{40A316FA-8301-44E2-82D1-CD2044D29B58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フリーフォーム 128">
                  <a:extLst>
                    <a:ext uri="{FF2B5EF4-FFF2-40B4-BE49-F238E27FC236}">
                      <a16:creationId xmlns:a16="http://schemas.microsoft.com/office/drawing/2014/main" id="{7CF3743E-07A9-4023-B3D4-D6EAE276A22C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46DD0979-078A-4858-BB44-96FFC4D8C4F4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73" name="台形 572">
                  <a:extLst>
                    <a:ext uri="{FF2B5EF4-FFF2-40B4-BE49-F238E27FC236}">
                      <a16:creationId xmlns:a16="http://schemas.microsoft.com/office/drawing/2014/main" id="{96EB2952-579D-4073-AB1E-960FF4DDEA4B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4" name="片側の 2 つの角を丸めた四角形 131">
                  <a:extLst>
                    <a:ext uri="{FF2B5EF4-FFF2-40B4-BE49-F238E27FC236}">
                      <a16:creationId xmlns:a16="http://schemas.microsoft.com/office/drawing/2014/main" id="{71B04898-E808-4D71-A14B-6D2D21D78438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72E4B6F1-08A2-4E98-89DB-12CBD530F07C}"/>
              </a:ext>
            </a:extLst>
          </p:cNvPr>
          <p:cNvGrpSpPr/>
          <p:nvPr/>
        </p:nvGrpSpPr>
        <p:grpSpPr>
          <a:xfrm>
            <a:off x="8272213" y="4931988"/>
            <a:ext cx="838067" cy="1293206"/>
            <a:chOff x="6761247" y="5113142"/>
            <a:chExt cx="838067" cy="1293206"/>
          </a:xfrm>
        </p:grpSpPr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CE96C50B-933B-41BB-B9C8-F2747D72A498}"/>
                </a:ext>
              </a:extLst>
            </p:cNvPr>
            <p:cNvGrpSpPr/>
            <p:nvPr/>
          </p:nvGrpSpPr>
          <p:grpSpPr>
            <a:xfrm>
              <a:off x="6761247" y="5113142"/>
              <a:ext cx="719603" cy="1293206"/>
              <a:chOff x="6761247" y="5113142"/>
              <a:chExt cx="719603" cy="1293206"/>
            </a:xfrm>
          </p:grpSpPr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6033C693-1B2A-4C28-A93D-2B3FE308BCC9}"/>
                  </a:ext>
                </a:extLst>
              </p:cNvPr>
              <p:cNvGrpSpPr/>
              <p:nvPr/>
            </p:nvGrpSpPr>
            <p:grpSpPr>
              <a:xfrm>
                <a:off x="6761247" y="5113142"/>
                <a:ext cx="719603" cy="831968"/>
                <a:chOff x="4108550" y="4732300"/>
                <a:chExt cx="719603" cy="831968"/>
              </a:xfrm>
            </p:grpSpPr>
            <p:sp>
              <p:nvSpPr>
                <p:cNvPr id="643" name="角丸四角形 1206">
                  <a:extLst>
                    <a:ext uri="{FF2B5EF4-FFF2-40B4-BE49-F238E27FC236}">
                      <a16:creationId xmlns:a16="http://schemas.microsoft.com/office/drawing/2014/main" id="{BA23DD8B-0D20-4EC3-A406-5E16E6B78E99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片側の 2 つの角を丸めた四角形 1553">
                  <a:extLst>
                    <a:ext uri="{FF2B5EF4-FFF2-40B4-BE49-F238E27FC236}">
                      <a16:creationId xmlns:a16="http://schemas.microsoft.com/office/drawing/2014/main" id="{25ABEEFC-207C-4859-8A6F-88666E9C327F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45" name="グループ化 644">
                  <a:extLst>
                    <a:ext uri="{FF2B5EF4-FFF2-40B4-BE49-F238E27FC236}">
                      <a16:creationId xmlns:a16="http://schemas.microsoft.com/office/drawing/2014/main" id="{A214885B-938E-4E3A-9F6A-9F461FF77E40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654" name="円/楕円 745">
                    <a:extLst>
                      <a:ext uri="{FF2B5EF4-FFF2-40B4-BE49-F238E27FC236}">
                        <a16:creationId xmlns:a16="http://schemas.microsoft.com/office/drawing/2014/main" id="{437ADCE2-C24A-4299-8CBA-9F79CEA49EE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55" name="円/楕円 746">
                    <a:extLst>
                      <a:ext uri="{FF2B5EF4-FFF2-40B4-BE49-F238E27FC236}">
                        <a16:creationId xmlns:a16="http://schemas.microsoft.com/office/drawing/2014/main" id="{EAEF563D-757A-4F5C-9EB3-A43556C796D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46" name="角丸四角形 1555">
                  <a:extLst>
                    <a:ext uri="{FF2B5EF4-FFF2-40B4-BE49-F238E27FC236}">
                      <a16:creationId xmlns:a16="http://schemas.microsoft.com/office/drawing/2014/main" id="{2B79589D-9825-4FD2-B321-8C1F2C165799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2A8D4DE2-617B-43D3-87AF-924D01029B01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650" name="フローチャート: 端子 650">
                    <a:extLst>
                      <a:ext uri="{FF2B5EF4-FFF2-40B4-BE49-F238E27FC236}">
                        <a16:creationId xmlns:a16="http://schemas.microsoft.com/office/drawing/2014/main" id="{579EBBFA-4A84-434B-8346-2B3EED9D8AE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51" name="フローチャート: 端子 651">
                    <a:extLst>
                      <a:ext uri="{FF2B5EF4-FFF2-40B4-BE49-F238E27FC236}">
                        <a16:creationId xmlns:a16="http://schemas.microsoft.com/office/drawing/2014/main" id="{244ACE4C-1CB0-42A0-8778-3B9D756459D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52" name="円/楕円 757">
                    <a:extLst>
                      <a:ext uri="{FF2B5EF4-FFF2-40B4-BE49-F238E27FC236}">
                        <a16:creationId xmlns:a16="http://schemas.microsoft.com/office/drawing/2014/main" id="{F9AC110A-C006-43DF-8644-3BA7F8B28432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53" name="円/楕円 758">
                    <a:extLst>
                      <a:ext uri="{FF2B5EF4-FFF2-40B4-BE49-F238E27FC236}">
                        <a16:creationId xmlns:a16="http://schemas.microsoft.com/office/drawing/2014/main" id="{D17B6C0B-542F-4410-8C84-6944AB0C52AC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48" name="フリーフォーム 1557">
                  <a:extLst>
                    <a:ext uri="{FF2B5EF4-FFF2-40B4-BE49-F238E27FC236}">
                      <a16:creationId xmlns:a16="http://schemas.microsoft.com/office/drawing/2014/main" id="{7E7491E4-E049-4909-8D49-224B14B2E398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9" name="円/楕円 4">
                  <a:extLst>
                    <a:ext uri="{FF2B5EF4-FFF2-40B4-BE49-F238E27FC236}">
                      <a16:creationId xmlns:a16="http://schemas.microsoft.com/office/drawing/2014/main" id="{21E64772-7194-4A1A-AA77-B6FA6A6737CD}"/>
                    </a:ext>
                  </a:extLst>
                </p:cNvPr>
                <p:cNvSpPr/>
                <p:nvPr/>
              </p:nvSpPr>
              <p:spPr>
                <a:xfrm>
                  <a:off x="4343742" y="5270749"/>
                  <a:ext cx="249218" cy="1180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FC8AE6AD-B0BF-4033-A055-533948B27DD5}"/>
                  </a:ext>
                </a:extLst>
              </p:cNvPr>
              <p:cNvGrpSpPr/>
              <p:nvPr/>
            </p:nvGrpSpPr>
            <p:grpSpPr>
              <a:xfrm>
                <a:off x="6818615" y="5869593"/>
                <a:ext cx="604867" cy="536755"/>
                <a:chOff x="1898480" y="5488751"/>
                <a:chExt cx="604867" cy="536755"/>
              </a:xfrm>
            </p:grpSpPr>
            <p:sp>
              <p:nvSpPr>
                <p:cNvPr id="636" name="片側の 2 つの角を丸めた四角形 1603">
                  <a:extLst>
                    <a:ext uri="{FF2B5EF4-FFF2-40B4-BE49-F238E27FC236}">
                      <a16:creationId xmlns:a16="http://schemas.microsoft.com/office/drawing/2014/main" id="{F563042D-25A0-4A84-8A9E-3A95163718EA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53AFD1E4-5F7B-4E22-BBA6-374CCE743D71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41" name="台形 640">
                    <a:extLst>
                      <a:ext uri="{FF2B5EF4-FFF2-40B4-BE49-F238E27FC236}">
                        <a16:creationId xmlns:a16="http://schemas.microsoft.com/office/drawing/2014/main" id="{6FD9E2E0-CF65-48DC-8834-45F4A84988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2" name="台形 641">
                    <a:extLst>
                      <a:ext uri="{FF2B5EF4-FFF2-40B4-BE49-F238E27FC236}">
                        <a16:creationId xmlns:a16="http://schemas.microsoft.com/office/drawing/2014/main" id="{66B787B7-A665-466A-B5CD-08659AC8F02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8" name="グループ化 637">
                  <a:extLst>
                    <a:ext uri="{FF2B5EF4-FFF2-40B4-BE49-F238E27FC236}">
                      <a16:creationId xmlns:a16="http://schemas.microsoft.com/office/drawing/2014/main" id="{D6B039B5-1A0D-434F-BF7E-DB7EBC52A7C2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39" name="直角三角形 638">
                    <a:extLst>
                      <a:ext uri="{FF2B5EF4-FFF2-40B4-BE49-F238E27FC236}">
                        <a16:creationId xmlns:a16="http://schemas.microsoft.com/office/drawing/2014/main" id="{D285CA89-502A-4DD3-AE38-08B2D4C285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0" name="直角三角形 639">
                    <a:extLst>
                      <a:ext uri="{FF2B5EF4-FFF2-40B4-BE49-F238E27FC236}">
                        <a16:creationId xmlns:a16="http://schemas.microsoft.com/office/drawing/2014/main" id="{A9E88047-452A-4803-BDA6-AB1579957D8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E71CBD77-286E-4DC3-8885-E18E7EB37299}"/>
                </a:ext>
              </a:extLst>
            </p:cNvPr>
            <p:cNvGrpSpPr/>
            <p:nvPr/>
          </p:nvGrpSpPr>
          <p:grpSpPr>
            <a:xfrm>
              <a:off x="7253677" y="5347687"/>
              <a:ext cx="345637" cy="998837"/>
              <a:chOff x="8853640" y="3245577"/>
              <a:chExt cx="651581" cy="1882966"/>
            </a:xfrm>
          </p:grpSpPr>
          <p:sp>
            <p:nvSpPr>
              <p:cNvPr id="623" name="角丸四角形 177">
                <a:extLst>
                  <a:ext uri="{FF2B5EF4-FFF2-40B4-BE49-F238E27FC236}">
                    <a16:creationId xmlns:a16="http://schemas.microsoft.com/office/drawing/2014/main" id="{D25B02CE-3A39-45A6-9F95-E315D0EEFB76}"/>
                  </a:ext>
                </a:extLst>
              </p:cNvPr>
              <p:cNvSpPr/>
              <p:nvPr/>
            </p:nvSpPr>
            <p:spPr>
              <a:xfrm rot="13500000">
                <a:off x="8849204" y="4536823"/>
                <a:ext cx="845313" cy="33812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FCDD8D93-7CC4-4E56-83ED-3EE92524F5E6}"/>
                  </a:ext>
                </a:extLst>
              </p:cNvPr>
              <p:cNvGrpSpPr/>
              <p:nvPr/>
            </p:nvGrpSpPr>
            <p:grpSpPr>
              <a:xfrm rot="632441">
                <a:off x="8853640" y="3245577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40C260DE-258E-4AA2-A06E-8DE648CE3AB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30" name="四角形: 角を丸くする 629">
                    <a:extLst>
                      <a:ext uri="{FF2B5EF4-FFF2-40B4-BE49-F238E27FC236}">
                        <a16:creationId xmlns:a16="http://schemas.microsoft.com/office/drawing/2014/main" id="{1E709949-030E-48FF-A8E9-A3657D1B146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31" name="四角形: 角を丸くする 630">
                    <a:extLst>
                      <a:ext uri="{FF2B5EF4-FFF2-40B4-BE49-F238E27FC236}">
                        <a16:creationId xmlns:a16="http://schemas.microsoft.com/office/drawing/2014/main" id="{702E8F8D-61AF-4652-A9B6-2251867A29F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14E93F70-78D8-4E02-BCEA-C27A78060E6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DB2149EF-59AD-405E-8A9E-255426746E8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D528D5B1-0281-4D0C-B6E5-EB010D5195F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7AFA4495-38A0-4C23-802C-70D02B6AAD7E}"/>
                  </a:ext>
                </a:extLst>
              </p:cNvPr>
              <p:cNvGrpSpPr/>
              <p:nvPr/>
            </p:nvGrpSpPr>
            <p:grpSpPr>
              <a:xfrm>
                <a:off x="8991820" y="3911268"/>
                <a:ext cx="513401" cy="1155406"/>
                <a:chOff x="7317555" y="1960384"/>
                <a:chExt cx="513401" cy="1155406"/>
              </a:xfrm>
            </p:grpSpPr>
            <p:sp>
              <p:nvSpPr>
                <p:cNvPr id="626" name="台形 625">
                  <a:extLst>
                    <a:ext uri="{FF2B5EF4-FFF2-40B4-BE49-F238E27FC236}">
                      <a16:creationId xmlns:a16="http://schemas.microsoft.com/office/drawing/2014/main" id="{D4FD3A87-5038-44F8-BA34-690CAE4635C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7" name="片側の 2 つの角を丸めた四角形 186">
                  <a:extLst>
                    <a:ext uri="{FF2B5EF4-FFF2-40B4-BE49-F238E27FC236}">
                      <a16:creationId xmlns:a16="http://schemas.microsoft.com/office/drawing/2014/main" id="{6CDBAD66-AE2D-4A76-95FB-3CF01D465B03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410C23BE-AE20-479D-A612-C967B150DDF4}"/>
                </a:ext>
              </a:extLst>
            </p:cNvPr>
            <p:cNvGrpSpPr/>
            <p:nvPr/>
          </p:nvGrpSpPr>
          <p:grpSpPr>
            <a:xfrm>
              <a:off x="6768821" y="5517040"/>
              <a:ext cx="495979" cy="782440"/>
              <a:chOff x="10151211" y="5512265"/>
              <a:chExt cx="934999" cy="1475023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8BC697B1-5735-44BD-B34F-B9B7A62EE559}"/>
                  </a:ext>
                </a:extLst>
              </p:cNvPr>
              <p:cNvGrpSpPr/>
              <p:nvPr/>
            </p:nvGrpSpPr>
            <p:grpSpPr>
              <a:xfrm>
                <a:off x="10424783" y="5512265"/>
                <a:ext cx="661427" cy="553160"/>
                <a:chOff x="10424783" y="5512265"/>
                <a:chExt cx="661427" cy="553160"/>
              </a:xfrm>
            </p:grpSpPr>
            <p:sp>
              <p:nvSpPr>
                <p:cNvPr id="621" name="フリーフォーム 128">
                  <a:extLst>
                    <a:ext uri="{FF2B5EF4-FFF2-40B4-BE49-F238E27FC236}">
                      <a16:creationId xmlns:a16="http://schemas.microsoft.com/office/drawing/2014/main" id="{8ADFC785-268A-4158-A1F9-411B8A19C7D5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2" name="フリーフォーム 128">
                  <a:extLst>
                    <a:ext uri="{FF2B5EF4-FFF2-40B4-BE49-F238E27FC236}">
                      <a16:creationId xmlns:a16="http://schemas.microsoft.com/office/drawing/2014/main" id="{44C5ECA0-19CC-422A-8F4F-F0BF833777AD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3EA2D6CD-9A2A-4228-BFF0-996F322B4809}"/>
                  </a:ext>
                </a:extLst>
              </p:cNvPr>
              <p:cNvGrpSpPr/>
              <p:nvPr/>
            </p:nvGrpSpPr>
            <p:grpSpPr>
              <a:xfrm rot="714519">
                <a:off x="10151211" y="597652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619" name="台形 618">
                  <a:extLst>
                    <a:ext uri="{FF2B5EF4-FFF2-40B4-BE49-F238E27FC236}">
                      <a16:creationId xmlns:a16="http://schemas.microsoft.com/office/drawing/2014/main" id="{137072DA-D416-4AB8-90B0-60462EE380F0}"/>
                    </a:ext>
                  </a:extLst>
                </p:cNvPr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0" name="片側の 2 つの角を丸めた四角形 131">
                  <a:extLst>
                    <a:ext uri="{FF2B5EF4-FFF2-40B4-BE49-F238E27FC236}">
                      <a16:creationId xmlns:a16="http://schemas.microsoft.com/office/drawing/2014/main" id="{811AC1F3-BEC6-4AD4-BB8F-C48EACDAFFD4}"/>
                    </a:ext>
                  </a:extLst>
                </p:cNvPr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68ECE088-B17F-451C-B744-7D5371C79C80}"/>
              </a:ext>
            </a:extLst>
          </p:cNvPr>
          <p:cNvGrpSpPr/>
          <p:nvPr/>
        </p:nvGrpSpPr>
        <p:grpSpPr>
          <a:xfrm>
            <a:off x="4524501" y="4927720"/>
            <a:ext cx="842137" cy="1297474"/>
            <a:chOff x="4489995" y="5108874"/>
            <a:chExt cx="842137" cy="1297474"/>
          </a:xfrm>
        </p:grpSpPr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033E3573-189E-4D2A-99B8-3D5B82099CDE}"/>
                </a:ext>
              </a:extLst>
            </p:cNvPr>
            <p:cNvGrpSpPr/>
            <p:nvPr/>
          </p:nvGrpSpPr>
          <p:grpSpPr>
            <a:xfrm>
              <a:off x="4489995" y="5108874"/>
              <a:ext cx="719604" cy="1297474"/>
              <a:chOff x="4489995" y="5108874"/>
              <a:chExt cx="719604" cy="1297474"/>
            </a:xfrm>
          </p:grpSpPr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D94D52CD-AF3E-45C6-A630-9772BAA3DF35}"/>
                  </a:ext>
                </a:extLst>
              </p:cNvPr>
              <p:cNvGrpSpPr/>
              <p:nvPr/>
            </p:nvGrpSpPr>
            <p:grpSpPr>
              <a:xfrm>
                <a:off x="4489995" y="5108874"/>
                <a:ext cx="719604" cy="870861"/>
                <a:chOff x="1837298" y="4693407"/>
                <a:chExt cx="719604" cy="870861"/>
              </a:xfrm>
            </p:grpSpPr>
            <p:sp>
              <p:nvSpPr>
                <p:cNvPr id="684" name="片側の 2 つの角を丸めた四角形 1520">
                  <a:extLst>
                    <a:ext uri="{FF2B5EF4-FFF2-40B4-BE49-F238E27FC236}">
                      <a16:creationId xmlns:a16="http://schemas.microsoft.com/office/drawing/2014/main" id="{5879E2FA-F8D0-4D62-8C46-46A852535E55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5420372A-DB69-4C6C-8B30-C69D1B5B42E6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86" name="星 24 1522">
                    <a:extLst>
                      <a:ext uri="{FF2B5EF4-FFF2-40B4-BE49-F238E27FC236}">
                        <a16:creationId xmlns:a16="http://schemas.microsoft.com/office/drawing/2014/main" id="{AABA6B3A-2BA4-4527-888C-96D9C99D2FF2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7" name="円/楕円 805">
                    <a:extLst>
                      <a:ext uri="{FF2B5EF4-FFF2-40B4-BE49-F238E27FC236}">
                        <a16:creationId xmlns:a16="http://schemas.microsoft.com/office/drawing/2014/main" id="{9FD85842-8B74-4488-B268-40C3A562531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8" name="円/楕円 806">
                    <a:extLst>
                      <a:ext uri="{FF2B5EF4-FFF2-40B4-BE49-F238E27FC236}">
                        <a16:creationId xmlns:a16="http://schemas.microsoft.com/office/drawing/2014/main" id="{D507F220-3FEF-4A81-8CEE-A9C40B56471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9" name="円/楕円 807">
                    <a:extLst>
                      <a:ext uri="{FF2B5EF4-FFF2-40B4-BE49-F238E27FC236}">
                        <a16:creationId xmlns:a16="http://schemas.microsoft.com/office/drawing/2014/main" id="{BC4116AD-C321-4D47-B573-C09ECBA60030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0" name="弦 689">
                    <a:extLst>
                      <a:ext uri="{FF2B5EF4-FFF2-40B4-BE49-F238E27FC236}">
                        <a16:creationId xmlns:a16="http://schemas.microsoft.com/office/drawing/2014/main" id="{ACFBBDD2-D203-4F8D-945D-647CD500E161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1" name="弦 690">
                    <a:extLst>
                      <a:ext uri="{FF2B5EF4-FFF2-40B4-BE49-F238E27FC236}">
                        <a16:creationId xmlns:a16="http://schemas.microsoft.com/office/drawing/2014/main" id="{44F80FF4-2110-4E6A-B365-5FA353CCEB98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2" name="フローチャート: 手操作入力 675">
                    <a:extLst>
                      <a:ext uri="{FF2B5EF4-FFF2-40B4-BE49-F238E27FC236}">
                        <a16:creationId xmlns:a16="http://schemas.microsoft.com/office/drawing/2014/main" id="{4A0F498E-D19F-43DC-BE74-32514668469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3" name="弦 692">
                    <a:extLst>
                      <a:ext uri="{FF2B5EF4-FFF2-40B4-BE49-F238E27FC236}">
                        <a16:creationId xmlns:a16="http://schemas.microsoft.com/office/drawing/2014/main" id="{CAB8C69D-7D88-47CC-8C0C-7E6DD772E5FC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4" name="弦 693">
                    <a:extLst>
                      <a:ext uri="{FF2B5EF4-FFF2-40B4-BE49-F238E27FC236}">
                        <a16:creationId xmlns:a16="http://schemas.microsoft.com/office/drawing/2014/main" id="{17576C10-C270-497A-B0D6-C154850CE8E5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5" name="フローチャート: 手操作入力 680">
                    <a:extLst>
                      <a:ext uri="{FF2B5EF4-FFF2-40B4-BE49-F238E27FC236}">
                        <a16:creationId xmlns:a16="http://schemas.microsoft.com/office/drawing/2014/main" id="{E9891CE7-62DD-43BF-A685-E475C1298CAB}"/>
                      </a:ext>
                    </a:extLst>
                  </p:cNvPr>
                  <p:cNvSpPr/>
                  <p:nvPr/>
                </p:nvSpPr>
                <p:spPr>
                  <a:xfrm rot="90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6" name="円/楕円 820">
                    <a:extLst>
                      <a:ext uri="{FF2B5EF4-FFF2-40B4-BE49-F238E27FC236}">
                        <a16:creationId xmlns:a16="http://schemas.microsoft.com/office/drawing/2014/main" id="{F82A0CB3-4F56-48CF-8921-2666C2007C95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7" name="円/楕円 4">
                    <a:extLst>
                      <a:ext uri="{FF2B5EF4-FFF2-40B4-BE49-F238E27FC236}">
                        <a16:creationId xmlns:a16="http://schemas.microsoft.com/office/drawing/2014/main" id="{467C0822-9995-47A1-895B-FAF40A1C976F}"/>
                      </a:ext>
                    </a:extLst>
                  </p:cNvPr>
                  <p:cNvSpPr/>
                  <p:nvPr/>
                </p:nvSpPr>
                <p:spPr>
                  <a:xfrm>
                    <a:off x="2044352" y="5267729"/>
                    <a:ext cx="316360" cy="1043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6255E515-D82E-49B3-95D3-4DF95920C497}"/>
                  </a:ext>
                </a:extLst>
              </p:cNvPr>
              <p:cNvGrpSpPr/>
              <p:nvPr/>
            </p:nvGrpSpPr>
            <p:grpSpPr>
              <a:xfrm>
                <a:off x="4551177" y="5869593"/>
                <a:ext cx="604867" cy="536755"/>
                <a:chOff x="1898480" y="5488751"/>
                <a:chExt cx="604867" cy="536755"/>
              </a:xfrm>
            </p:grpSpPr>
            <p:sp>
              <p:nvSpPr>
                <p:cNvPr id="677" name="片側の 2 つの角を丸めた四角形 1587">
                  <a:extLst>
                    <a:ext uri="{FF2B5EF4-FFF2-40B4-BE49-F238E27FC236}">
                      <a16:creationId xmlns:a16="http://schemas.microsoft.com/office/drawing/2014/main" id="{6D9B469A-6FDC-4DEF-92A1-1B4368E3FA28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000E6070-6FF9-4C6F-9D0E-11D3E0C761CD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82" name="台形 681">
                    <a:extLst>
                      <a:ext uri="{FF2B5EF4-FFF2-40B4-BE49-F238E27FC236}">
                        <a16:creationId xmlns:a16="http://schemas.microsoft.com/office/drawing/2014/main" id="{18DD78C5-0294-4B45-8D2E-F13B81E07F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3" name="台形 682">
                    <a:extLst>
                      <a:ext uri="{FF2B5EF4-FFF2-40B4-BE49-F238E27FC236}">
                        <a16:creationId xmlns:a16="http://schemas.microsoft.com/office/drawing/2014/main" id="{FE857545-39AC-4C94-8B2C-5615681E20B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A61AD92E-3558-4798-ADE5-FE70ACC21D38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80" name="直角三角形 679">
                    <a:extLst>
                      <a:ext uri="{FF2B5EF4-FFF2-40B4-BE49-F238E27FC236}">
                        <a16:creationId xmlns:a16="http://schemas.microsoft.com/office/drawing/2014/main" id="{6B60717C-C030-46AD-B233-45CF8EBB76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1" name="直角三角形 680">
                    <a:extLst>
                      <a:ext uri="{FF2B5EF4-FFF2-40B4-BE49-F238E27FC236}">
                        <a16:creationId xmlns:a16="http://schemas.microsoft.com/office/drawing/2014/main" id="{016C3695-017E-4736-8DDB-DCFE11FD870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308E644F-CBFA-470C-BC7C-E45368CA4922}"/>
                </a:ext>
              </a:extLst>
            </p:cNvPr>
            <p:cNvGrpSpPr/>
            <p:nvPr/>
          </p:nvGrpSpPr>
          <p:grpSpPr>
            <a:xfrm>
              <a:off x="4646756" y="5347687"/>
              <a:ext cx="594807" cy="462782"/>
              <a:chOff x="4646756" y="5347687"/>
              <a:chExt cx="594807" cy="462782"/>
            </a:xfrm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ECC63A59-20B5-4F42-90B4-324B99D6295E}"/>
                  </a:ext>
                </a:extLst>
              </p:cNvPr>
              <p:cNvGrpSpPr/>
              <p:nvPr/>
            </p:nvGrpSpPr>
            <p:grpSpPr>
              <a:xfrm rot="632441">
                <a:off x="4986500" y="5347687"/>
                <a:ext cx="255063" cy="453705"/>
                <a:chOff x="7183311" y="1414825"/>
                <a:chExt cx="412880" cy="734430"/>
              </a:xfrm>
            </p:grpSpPr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17D60905-05B4-4461-84CB-A24F049D804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71" name="四角形: 角を丸くする 670">
                    <a:extLst>
                      <a:ext uri="{FF2B5EF4-FFF2-40B4-BE49-F238E27FC236}">
                        <a16:creationId xmlns:a16="http://schemas.microsoft.com/office/drawing/2014/main" id="{120B3589-FA49-4B76-9F4F-9BDB8353D4C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2" name="四角形: 角を丸くする 671">
                    <a:extLst>
                      <a:ext uri="{FF2B5EF4-FFF2-40B4-BE49-F238E27FC236}">
                        <a16:creationId xmlns:a16="http://schemas.microsoft.com/office/drawing/2014/main" id="{396BDAEC-FECF-46BC-BE10-1619DB1307C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7B14E6E1-1546-45D2-826F-411F1981BA5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30FD7AD8-AAFC-4AFB-8B8B-E9AC9398D08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119A10E1-7A45-4A1D-8034-B451DB79495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73404070-3722-4D77-8A31-A0252FEDCB1F}"/>
                  </a:ext>
                </a:extLst>
              </p:cNvPr>
              <p:cNvGrpSpPr/>
              <p:nvPr/>
            </p:nvGrpSpPr>
            <p:grpSpPr>
              <a:xfrm>
                <a:off x="4646756" y="5517040"/>
                <a:ext cx="350860" cy="293429"/>
                <a:chOff x="10424783" y="5512265"/>
                <a:chExt cx="661427" cy="553160"/>
              </a:xfrm>
            </p:grpSpPr>
            <p:sp>
              <p:nvSpPr>
                <p:cNvPr id="667" name="フリーフォーム 128">
                  <a:extLst>
                    <a:ext uri="{FF2B5EF4-FFF2-40B4-BE49-F238E27FC236}">
                      <a16:creationId xmlns:a16="http://schemas.microsoft.com/office/drawing/2014/main" id="{AFA6FA09-CB6F-4B5C-A079-E10AAFDD75BC}"/>
                    </a:ext>
                  </a:extLst>
                </p:cNvPr>
                <p:cNvSpPr/>
                <p:nvPr/>
              </p:nvSpPr>
              <p:spPr>
                <a:xfrm rot="4228697">
                  <a:off x="10497260" y="5476475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68" name="フリーフォーム 128">
                  <a:extLst>
                    <a:ext uri="{FF2B5EF4-FFF2-40B4-BE49-F238E27FC236}">
                      <a16:creationId xmlns:a16="http://schemas.microsoft.com/office/drawing/2014/main" id="{50E357CD-D6C7-4797-BCDC-F24557DB3EEF}"/>
                    </a:ext>
                  </a:extLst>
                </p:cNvPr>
                <p:cNvSpPr/>
                <p:nvPr/>
              </p:nvSpPr>
              <p:spPr>
                <a:xfrm rot="4228697">
                  <a:off x="10480191" y="5456857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D69F4FA9-B5F3-432D-89F3-C00B59CD267A}"/>
                </a:ext>
              </a:extLst>
            </p:cNvPr>
            <p:cNvGrpSpPr/>
            <p:nvPr/>
          </p:nvGrpSpPr>
          <p:grpSpPr>
            <a:xfrm>
              <a:off x="4495657" y="5700809"/>
              <a:ext cx="836475" cy="645716"/>
              <a:chOff x="4495657" y="5700809"/>
              <a:chExt cx="836475" cy="645716"/>
            </a:xfrm>
          </p:grpSpPr>
          <p:sp>
            <p:nvSpPr>
              <p:cNvPr id="660" name="角丸四角形 177">
                <a:extLst>
                  <a:ext uri="{FF2B5EF4-FFF2-40B4-BE49-F238E27FC236}">
                    <a16:creationId xmlns:a16="http://schemas.microsoft.com/office/drawing/2014/main" id="{2FD4D273-00BE-46A7-8C43-34CE18E07508}"/>
                  </a:ext>
                </a:extLst>
              </p:cNvPr>
              <p:cNvSpPr/>
              <p:nvPr/>
            </p:nvSpPr>
            <p:spPr>
              <a:xfrm rot="13500000">
                <a:off x="4984142" y="6032641"/>
                <a:ext cx="448404" cy="179363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711559 w 711559"/>
                  <a:gd name="connsiteY0" fmla="*/ 340372 h 340372"/>
                  <a:gd name="connsiteX1" fmla="*/ 167734 w 711559"/>
                  <a:gd name="connsiteY1" fmla="*/ 338126 h 340372"/>
                  <a:gd name="connsiteX2" fmla="*/ 0 w 711559"/>
                  <a:gd name="connsiteY2" fmla="*/ 170392 h 340372"/>
                  <a:gd name="connsiteX3" fmla="*/ 167734 w 711559"/>
                  <a:gd name="connsiteY3" fmla="*/ 2658 h 340372"/>
                  <a:gd name="connsiteX4" fmla="*/ 512885 w 711559"/>
                  <a:gd name="connsiteY4" fmla="*/ 0 h 340372"/>
                  <a:gd name="connsiteX0" fmla="*/ 711559 w 711559"/>
                  <a:gd name="connsiteY0" fmla="*/ 342617 h 342617"/>
                  <a:gd name="connsiteX1" fmla="*/ 167734 w 711559"/>
                  <a:gd name="connsiteY1" fmla="*/ 340371 h 342617"/>
                  <a:gd name="connsiteX2" fmla="*/ 0 w 711559"/>
                  <a:gd name="connsiteY2" fmla="*/ 172637 h 342617"/>
                  <a:gd name="connsiteX3" fmla="*/ 167734 w 711559"/>
                  <a:gd name="connsiteY3" fmla="*/ 4903 h 342617"/>
                  <a:gd name="connsiteX4" fmla="*/ 333352 w 711559"/>
                  <a:gd name="connsiteY4" fmla="*/ 0 h 34261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  <a:gd name="connsiteX0" fmla="*/ 711559 w 711559"/>
                  <a:gd name="connsiteY0" fmla="*/ 338127 h 338127"/>
                  <a:gd name="connsiteX1" fmla="*/ 167734 w 711559"/>
                  <a:gd name="connsiteY1" fmla="*/ 335881 h 338127"/>
                  <a:gd name="connsiteX2" fmla="*/ 0 w 711559"/>
                  <a:gd name="connsiteY2" fmla="*/ 168147 h 338127"/>
                  <a:gd name="connsiteX3" fmla="*/ 167734 w 711559"/>
                  <a:gd name="connsiteY3" fmla="*/ 413 h 338127"/>
                  <a:gd name="connsiteX4" fmla="*/ 352250 w 711559"/>
                  <a:gd name="connsiteY4" fmla="*/ 0 h 33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559" h="338127">
                    <a:moveTo>
                      <a:pt x="711559" y="338127"/>
                    </a:moveTo>
                    <a:lnTo>
                      <a:pt x="167734" y="335881"/>
                    </a:lnTo>
                    <a:cubicBezTo>
                      <a:pt x="75097" y="335881"/>
                      <a:pt x="0" y="260784"/>
                      <a:pt x="0" y="168147"/>
                    </a:cubicBezTo>
                    <a:cubicBezTo>
                      <a:pt x="0" y="75510"/>
                      <a:pt x="75097" y="413"/>
                      <a:pt x="167734" y="413"/>
                    </a:cubicBezTo>
                    <a:lnTo>
                      <a:pt x="352250" y="0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CD40D58B-00FD-4BBB-B391-5B5B00B1762E}"/>
                  </a:ext>
                </a:extLst>
              </p:cNvPr>
              <p:cNvSpPr/>
              <p:nvPr/>
            </p:nvSpPr>
            <p:spPr>
              <a:xfrm rot="20503523">
                <a:off x="5059794" y="5700809"/>
                <a:ext cx="166736" cy="840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2" name="片側の 2 つの角を丸めた四角形 186">
                <a:extLst>
                  <a:ext uri="{FF2B5EF4-FFF2-40B4-BE49-F238E27FC236}">
                    <a16:creationId xmlns:a16="http://schemas.microsoft.com/office/drawing/2014/main" id="{02DECDF2-07D0-426D-AB3C-D2C063A47DCD}"/>
                  </a:ext>
                </a:extLst>
              </p:cNvPr>
              <p:cNvSpPr/>
              <p:nvPr/>
            </p:nvSpPr>
            <p:spPr>
              <a:xfrm rot="9687502">
                <a:off x="5152991" y="5759354"/>
                <a:ext cx="179141" cy="55435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3" name="台形 662">
                <a:extLst>
                  <a:ext uri="{FF2B5EF4-FFF2-40B4-BE49-F238E27FC236}">
                    <a16:creationId xmlns:a16="http://schemas.microsoft.com/office/drawing/2014/main" id="{19AED854-9035-4BEA-8368-138487DA0442}"/>
                  </a:ext>
                </a:extLst>
              </p:cNvPr>
              <p:cNvSpPr/>
              <p:nvPr/>
            </p:nvSpPr>
            <p:spPr>
              <a:xfrm rot="1674357">
                <a:off x="4627374" y="5776426"/>
                <a:ext cx="166736" cy="840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4" name="片側の 2 つの角を丸めた四角形 131">
                <a:extLst>
                  <a:ext uri="{FF2B5EF4-FFF2-40B4-BE49-F238E27FC236}">
                    <a16:creationId xmlns:a16="http://schemas.microsoft.com/office/drawing/2014/main" id="{4E6E2690-4AC5-43A2-985A-0DA6D1E6C03D}"/>
                  </a:ext>
                </a:extLst>
              </p:cNvPr>
              <p:cNvSpPr/>
              <p:nvPr/>
            </p:nvSpPr>
            <p:spPr>
              <a:xfrm rot="12458336">
                <a:off x="4495657" y="5820671"/>
                <a:ext cx="180941" cy="4713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pptx913_通話するビジネスマン</dc:title>
  <dc:subject>pptx913_通話するビジネスマン</dc:subject>
  <dc:creator>digipot.net</dc:creator>
  <cp:revision>1</cp:revision>
  <dcterms:created xsi:type="dcterms:W3CDTF">2018-05-20T00:31:01Z</dcterms:created>
  <dcterms:modified xsi:type="dcterms:W3CDTF">2018-12-16T10:24:51Z</dcterms:modified>
  <cp:version>1</cp:version>
</cp:coreProperties>
</file>